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3cad4fbe1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e9be89cb04c72"/>
  </p:sldMasterIdLst>
  <p:sldIdLst>
    <p:sldId xmlns:r="http://schemas.openxmlformats.org/officeDocument/2006/relationships" id="256" r:id="R750c5ea63e8b4168"/>
    <p:sldId xmlns:r="http://schemas.openxmlformats.org/officeDocument/2006/relationships" id="257" r:id="Rff052785e9374054"/>
    <p:sldId xmlns:r="http://schemas.openxmlformats.org/officeDocument/2006/relationships" id="258" r:id="Ra73670a4157143bb"/>
    <p:sldId xmlns:r="http://schemas.openxmlformats.org/officeDocument/2006/relationships" id="259" r:id="R498a0ac57975429a"/>
    <p:sldId xmlns:r="http://schemas.openxmlformats.org/officeDocument/2006/relationships" id="260" r:id="R0d6362d062b64cf6"/>
    <p:sldId xmlns:r="http://schemas.openxmlformats.org/officeDocument/2006/relationships" id="261" r:id="R9ed63c5c72f14b42"/>
    <p:sldId xmlns:r="http://schemas.openxmlformats.org/officeDocument/2006/relationships" id="262" r:id="R4bb7e54145bd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e9be89cb04c72" /><Relationship Type="http://schemas.openxmlformats.org/officeDocument/2006/relationships/slide" Target="/ppt/slides/slide1.xml" Id="R750c5ea63e8b4168" /><Relationship Type="http://schemas.openxmlformats.org/officeDocument/2006/relationships/slide" Target="/ppt/slides/slide2.xml" Id="Rff052785e9374054" /><Relationship Type="http://schemas.openxmlformats.org/officeDocument/2006/relationships/slide" Target="/ppt/slides/slide3.xml" Id="Ra73670a4157143bb" /><Relationship Type="http://schemas.openxmlformats.org/officeDocument/2006/relationships/slide" Target="/ppt/slides/slide4.xml" Id="R498a0ac57975429a" /><Relationship Type="http://schemas.openxmlformats.org/officeDocument/2006/relationships/slide" Target="/ppt/slides/slide5.xml" Id="R0d6362d062b64cf6" /><Relationship Type="http://schemas.openxmlformats.org/officeDocument/2006/relationships/slide" Target="/ppt/slides/slide6.xml" Id="R9ed63c5c72f14b42" /><Relationship Type="http://schemas.openxmlformats.org/officeDocument/2006/relationships/slide" Target="/ppt/slides/slide7.xml" Id="R4bb7e54145bd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96d2f9513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d00033024e80" /><Relationship Type="http://schemas.openxmlformats.org/officeDocument/2006/relationships/theme" Target="/ppt/slideMasters/theme/theme1.xml" Id="R1e31d3107584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2d0003302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d586f953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4d509da41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bc003575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b621255d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5c46a200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a058b5f31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3c1ebf69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