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a6625df4c594b7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6566a98a13d4978"/>
  </p:sldMasterIdLst>
  <p:sldIdLst>
    <p:sldId xmlns:r="http://schemas.openxmlformats.org/officeDocument/2006/relationships" id="256" r:id="Rdadd0037d6a343a0"/>
    <p:sldId xmlns:r="http://schemas.openxmlformats.org/officeDocument/2006/relationships" id="257" r:id="R6949ea36ceef4192"/>
    <p:sldId xmlns:r="http://schemas.openxmlformats.org/officeDocument/2006/relationships" id="258" r:id="R26ca4a035b344b0a"/>
    <p:sldId xmlns:r="http://schemas.openxmlformats.org/officeDocument/2006/relationships" id="259" r:id="R4cab1d7f0be34a79"/>
    <p:sldId xmlns:r="http://schemas.openxmlformats.org/officeDocument/2006/relationships" id="260" r:id="Rd2c9f44a96204409"/>
    <p:sldId xmlns:r="http://schemas.openxmlformats.org/officeDocument/2006/relationships" id="261" r:id="Rccd61167568e44d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566a98a13d4978" /><Relationship Type="http://schemas.openxmlformats.org/officeDocument/2006/relationships/slide" Target="/ppt/slides/slide1.xml" Id="Rdadd0037d6a343a0" /><Relationship Type="http://schemas.openxmlformats.org/officeDocument/2006/relationships/slide" Target="/ppt/slides/slide2.xml" Id="R6949ea36ceef4192" /><Relationship Type="http://schemas.openxmlformats.org/officeDocument/2006/relationships/slide" Target="/ppt/slides/slide3.xml" Id="R26ca4a035b344b0a" /><Relationship Type="http://schemas.openxmlformats.org/officeDocument/2006/relationships/slide" Target="/ppt/slides/slide4.xml" Id="R4cab1d7f0be34a79" /><Relationship Type="http://schemas.openxmlformats.org/officeDocument/2006/relationships/slide" Target="/ppt/slides/slide5.xml" Id="Rd2c9f44a96204409" /><Relationship Type="http://schemas.openxmlformats.org/officeDocument/2006/relationships/slide" Target="/ppt/slides/slide6.xml" Id="Rccd61167568e44d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c7922fb5c44a4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85b3ca8dc64674" /><Relationship Type="http://schemas.openxmlformats.org/officeDocument/2006/relationships/theme" Target="/ppt/slideMasters/theme/theme1.xml" Id="R9750ca03e380403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285b3ca8dc6467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9e7a4cebcb458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b6772606954d7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df8ae034544af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a13d2814e44d6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caf3653f13438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1a0ec3107445d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MAGNUS AASE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 AASE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 AASE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 AASE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 AASE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 AASE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Brunesveien 32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4322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989 250 310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 AASE HOLDING AS</a:t>
            </a:r>
          </a:p>
        </p:txBody>
      </p:sp>
    </p:spTree>
  </p:cSld>
  <p:clrMapOvr>
    <a:masterClrMapping xmlns:a="http://schemas.openxmlformats.org/drawingml/2006/main"/>
  </p:clrMapOvr>
</p:sld>
</file>