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49a59dfd4e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791abd92b4f9a"/>
  </p:sldMasterIdLst>
  <p:sldIdLst>
    <p:sldId xmlns:r="http://schemas.openxmlformats.org/officeDocument/2006/relationships" id="256" r:id="R38a516d8afc24a33"/>
    <p:sldId xmlns:r="http://schemas.openxmlformats.org/officeDocument/2006/relationships" id="257" r:id="R48a3e4c0bbb94760"/>
    <p:sldId xmlns:r="http://schemas.openxmlformats.org/officeDocument/2006/relationships" id="258" r:id="R355f10a5c27a4967"/>
    <p:sldId xmlns:r="http://schemas.openxmlformats.org/officeDocument/2006/relationships" id="259" r:id="R09fbda272e3d4e2f"/>
    <p:sldId xmlns:r="http://schemas.openxmlformats.org/officeDocument/2006/relationships" id="260" r:id="R28a54481f06f4686"/>
    <p:sldId xmlns:r="http://schemas.openxmlformats.org/officeDocument/2006/relationships" id="261" r:id="R3dd591d9de25494a"/>
    <p:sldId xmlns:r="http://schemas.openxmlformats.org/officeDocument/2006/relationships" id="262" r:id="Ra88ca2f5d32941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791abd92b4f9a" /><Relationship Type="http://schemas.openxmlformats.org/officeDocument/2006/relationships/slide" Target="/ppt/slides/slide1.xml" Id="R38a516d8afc24a33" /><Relationship Type="http://schemas.openxmlformats.org/officeDocument/2006/relationships/slide" Target="/ppt/slides/slide2.xml" Id="R48a3e4c0bbb94760" /><Relationship Type="http://schemas.openxmlformats.org/officeDocument/2006/relationships/slide" Target="/ppt/slides/slide3.xml" Id="R355f10a5c27a4967" /><Relationship Type="http://schemas.openxmlformats.org/officeDocument/2006/relationships/slide" Target="/ppt/slides/slide4.xml" Id="R09fbda272e3d4e2f" /><Relationship Type="http://schemas.openxmlformats.org/officeDocument/2006/relationships/slide" Target="/ppt/slides/slide5.xml" Id="R28a54481f06f4686" /><Relationship Type="http://schemas.openxmlformats.org/officeDocument/2006/relationships/slide" Target="/ppt/slides/slide6.xml" Id="R3dd591d9de25494a" /><Relationship Type="http://schemas.openxmlformats.org/officeDocument/2006/relationships/slide" Target="/ppt/slides/slide7.xml" Id="Ra88ca2f5d32941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18dc5207f48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dbf2b2dc5486a" /><Relationship Type="http://schemas.openxmlformats.org/officeDocument/2006/relationships/theme" Target="/ppt/slideMasters/theme/theme1.xml" Id="Rf1054e73c20846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dbf2b2dc548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f7a8f042f44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e52f6d56c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aaa958780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aec2195541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18c823aaf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5666294ea4c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60d0c2d7c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