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fdfc6ed2a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1424d95a04884"/>
  </p:sldMasterIdLst>
  <p:sldIdLst>
    <p:sldId xmlns:r="http://schemas.openxmlformats.org/officeDocument/2006/relationships" id="256" r:id="R756d599ee6084d75"/>
    <p:sldId xmlns:r="http://schemas.openxmlformats.org/officeDocument/2006/relationships" id="257" r:id="R9a8c1fc3655d4453"/>
    <p:sldId xmlns:r="http://schemas.openxmlformats.org/officeDocument/2006/relationships" id="258" r:id="R8cabc1624bb34de7"/>
    <p:sldId xmlns:r="http://schemas.openxmlformats.org/officeDocument/2006/relationships" id="259" r:id="R64f895037db94041"/>
    <p:sldId xmlns:r="http://schemas.openxmlformats.org/officeDocument/2006/relationships" id="260" r:id="Rcce4404cd3fc4ce5"/>
    <p:sldId xmlns:r="http://schemas.openxmlformats.org/officeDocument/2006/relationships" id="261" r:id="Rc47e670bcf7a483f"/>
    <p:sldId xmlns:r="http://schemas.openxmlformats.org/officeDocument/2006/relationships" id="262" r:id="R61344dc6f847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1424d95a04884" /><Relationship Type="http://schemas.openxmlformats.org/officeDocument/2006/relationships/slide" Target="/ppt/slides/slide1.xml" Id="R756d599ee6084d75" /><Relationship Type="http://schemas.openxmlformats.org/officeDocument/2006/relationships/slide" Target="/ppt/slides/slide2.xml" Id="R9a8c1fc3655d4453" /><Relationship Type="http://schemas.openxmlformats.org/officeDocument/2006/relationships/slide" Target="/ppt/slides/slide3.xml" Id="R8cabc1624bb34de7" /><Relationship Type="http://schemas.openxmlformats.org/officeDocument/2006/relationships/slide" Target="/ppt/slides/slide4.xml" Id="R64f895037db94041" /><Relationship Type="http://schemas.openxmlformats.org/officeDocument/2006/relationships/slide" Target="/ppt/slides/slide5.xml" Id="Rcce4404cd3fc4ce5" /><Relationship Type="http://schemas.openxmlformats.org/officeDocument/2006/relationships/slide" Target="/ppt/slides/slide6.xml" Id="Rc47e670bcf7a483f" /><Relationship Type="http://schemas.openxmlformats.org/officeDocument/2006/relationships/slide" Target="/ppt/slides/slide7.xml" Id="R61344dc6f847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47d4f2a8a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75f9eb4f48d7" /><Relationship Type="http://schemas.openxmlformats.org/officeDocument/2006/relationships/theme" Target="/ppt/slideMasters/theme/theme1.xml" Id="Re9cea19d4fc0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b75f9eb4f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13e41b47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db258a94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822f5da6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cd82a3bb2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c825faf71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288a6eea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ea0d23f19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