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236a187df44e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87788566694ff7"/>
  </p:sldMasterIdLst>
  <p:sldIdLst>
    <p:sldId xmlns:r="http://schemas.openxmlformats.org/officeDocument/2006/relationships" id="256" r:id="Rf1072dbb0c704da1"/>
    <p:sldId xmlns:r="http://schemas.openxmlformats.org/officeDocument/2006/relationships" id="257" r:id="R64782a443dee4e84"/>
    <p:sldId xmlns:r="http://schemas.openxmlformats.org/officeDocument/2006/relationships" id="258" r:id="R348bed98332a42c1"/>
    <p:sldId xmlns:r="http://schemas.openxmlformats.org/officeDocument/2006/relationships" id="259" r:id="R35ac7d16da2c41f1"/>
    <p:sldId xmlns:r="http://schemas.openxmlformats.org/officeDocument/2006/relationships" id="260" r:id="Ref1657e256e94102"/>
    <p:sldId xmlns:r="http://schemas.openxmlformats.org/officeDocument/2006/relationships" id="261" r:id="Rc8a3ec21c9c54aa6"/>
    <p:sldId xmlns:r="http://schemas.openxmlformats.org/officeDocument/2006/relationships" id="262" r:id="R492c47aed62c40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87788566694ff7" /><Relationship Type="http://schemas.openxmlformats.org/officeDocument/2006/relationships/slide" Target="/ppt/slides/slide1.xml" Id="Rf1072dbb0c704da1" /><Relationship Type="http://schemas.openxmlformats.org/officeDocument/2006/relationships/slide" Target="/ppt/slides/slide2.xml" Id="R64782a443dee4e84" /><Relationship Type="http://schemas.openxmlformats.org/officeDocument/2006/relationships/slide" Target="/ppt/slides/slide3.xml" Id="R348bed98332a42c1" /><Relationship Type="http://schemas.openxmlformats.org/officeDocument/2006/relationships/slide" Target="/ppt/slides/slide4.xml" Id="R35ac7d16da2c41f1" /><Relationship Type="http://schemas.openxmlformats.org/officeDocument/2006/relationships/slide" Target="/ppt/slides/slide5.xml" Id="Ref1657e256e94102" /><Relationship Type="http://schemas.openxmlformats.org/officeDocument/2006/relationships/slide" Target="/ppt/slides/slide6.xml" Id="Rc8a3ec21c9c54aa6" /><Relationship Type="http://schemas.openxmlformats.org/officeDocument/2006/relationships/slide" Target="/ppt/slides/slide7.xml" Id="R492c47aed62c40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e03b4af204c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1d0386d9e4f59" /><Relationship Type="http://schemas.openxmlformats.org/officeDocument/2006/relationships/theme" Target="/ppt/slideMasters/theme/theme1.xml" Id="R299467d6027748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e1d0386d9e4f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7810ae0d648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3d2d7ab514d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24db9822c47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2c51ab6cf4e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dfac1fe6541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b437e9ce540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128410e3f4f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BEJ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14 570 689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14 502 115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13 493 302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83 340 682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90 235 693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BJØRN EGIL 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Haråsveien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989 256 572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