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152da631504c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173c0f4ea54683"/>
  </p:sldMasterIdLst>
  <p:sldIdLst>
    <p:sldId xmlns:r="http://schemas.openxmlformats.org/officeDocument/2006/relationships" id="256" r:id="Rc0c6ecd8c78b4a04"/>
    <p:sldId xmlns:r="http://schemas.openxmlformats.org/officeDocument/2006/relationships" id="257" r:id="Rb7e09d260e254788"/>
    <p:sldId xmlns:r="http://schemas.openxmlformats.org/officeDocument/2006/relationships" id="258" r:id="Rff90449adb5b432d"/>
    <p:sldId xmlns:r="http://schemas.openxmlformats.org/officeDocument/2006/relationships" id="259" r:id="R6f97a57922974c06"/>
    <p:sldId xmlns:r="http://schemas.openxmlformats.org/officeDocument/2006/relationships" id="260" r:id="R6211ffa9afad48f9"/>
    <p:sldId xmlns:r="http://schemas.openxmlformats.org/officeDocument/2006/relationships" id="261" r:id="R1ef3786965b74e38"/>
    <p:sldId xmlns:r="http://schemas.openxmlformats.org/officeDocument/2006/relationships" id="262" r:id="Re88458b76ceb41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173c0f4ea54683" /><Relationship Type="http://schemas.openxmlformats.org/officeDocument/2006/relationships/slide" Target="/ppt/slides/slide1.xml" Id="Rc0c6ecd8c78b4a04" /><Relationship Type="http://schemas.openxmlformats.org/officeDocument/2006/relationships/slide" Target="/ppt/slides/slide2.xml" Id="Rb7e09d260e254788" /><Relationship Type="http://schemas.openxmlformats.org/officeDocument/2006/relationships/slide" Target="/ppt/slides/slide3.xml" Id="Rff90449adb5b432d" /><Relationship Type="http://schemas.openxmlformats.org/officeDocument/2006/relationships/slide" Target="/ppt/slides/slide4.xml" Id="R6f97a57922974c06" /><Relationship Type="http://schemas.openxmlformats.org/officeDocument/2006/relationships/slide" Target="/ppt/slides/slide5.xml" Id="R6211ffa9afad48f9" /><Relationship Type="http://schemas.openxmlformats.org/officeDocument/2006/relationships/slide" Target="/ppt/slides/slide6.xml" Id="R1ef3786965b74e38" /><Relationship Type="http://schemas.openxmlformats.org/officeDocument/2006/relationships/slide" Target="/ppt/slides/slide7.xml" Id="Re88458b76ceb41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4eee73adc345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2644028a24ebd" /><Relationship Type="http://schemas.openxmlformats.org/officeDocument/2006/relationships/theme" Target="/ppt/slideMasters/theme/theme1.xml" Id="Rb847f5419e8145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22644028a24e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d644b600645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43b80d6724d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fa44319344c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0b259a5d04a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b110e9cfb49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1e0a11bc24d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ad885e28348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BJG INVEST AS ble etablert [år] og holder til i Hjellestad.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174 236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108 201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1 179 057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13 122 574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13 207 545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Hjellestadvegen 264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5259 Hjellestad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989 256 610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