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1dfbdcc05524a3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deb45b189254931"/>
  </p:sldMasterIdLst>
  <p:sldIdLst>
    <p:sldId xmlns:r="http://schemas.openxmlformats.org/officeDocument/2006/relationships" id="256" r:id="Rb7a14613f3ef41a0"/>
    <p:sldId xmlns:r="http://schemas.openxmlformats.org/officeDocument/2006/relationships" id="257" r:id="R5bc502997300420f"/>
    <p:sldId xmlns:r="http://schemas.openxmlformats.org/officeDocument/2006/relationships" id="258" r:id="Rdce0b5f5ac294caa"/>
    <p:sldId xmlns:r="http://schemas.openxmlformats.org/officeDocument/2006/relationships" id="259" r:id="Rc62d3eaabae74f85"/>
    <p:sldId xmlns:r="http://schemas.openxmlformats.org/officeDocument/2006/relationships" id="260" r:id="R06e1290163d74b5d"/>
    <p:sldId xmlns:r="http://schemas.openxmlformats.org/officeDocument/2006/relationships" id="261" r:id="R4d0d47fc10aa4ff9"/>
    <p:sldId xmlns:r="http://schemas.openxmlformats.org/officeDocument/2006/relationships" id="262" r:id="R254e0d8df52341e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deb45b189254931" /><Relationship Type="http://schemas.openxmlformats.org/officeDocument/2006/relationships/slide" Target="/ppt/slides/slide1.xml" Id="Rb7a14613f3ef41a0" /><Relationship Type="http://schemas.openxmlformats.org/officeDocument/2006/relationships/slide" Target="/ppt/slides/slide2.xml" Id="R5bc502997300420f" /><Relationship Type="http://schemas.openxmlformats.org/officeDocument/2006/relationships/slide" Target="/ppt/slides/slide3.xml" Id="Rdce0b5f5ac294caa" /><Relationship Type="http://schemas.openxmlformats.org/officeDocument/2006/relationships/slide" Target="/ppt/slides/slide4.xml" Id="Rc62d3eaabae74f85" /><Relationship Type="http://schemas.openxmlformats.org/officeDocument/2006/relationships/slide" Target="/ppt/slides/slide5.xml" Id="R06e1290163d74b5d" /><Relationship Type="http://schemas.openxmlformats.org/officeDocument/2006/relationships/slide" Target="/ppt/slides/slide6.xml" Id="R4d0d47fc10aa4ff9" /><Relationship Type="http://schemas.openxmlformats.org/officeDocument/2006/relationships/slide" Target="/ppt/slides/slide7.xml" Id="R254e0d8df52341e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d3de00c1e6948e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d2845b518a4a7f" /><Relationship Type="http://schemas.openxmlformats.org/officeDocument/2006/relationships/theme" Target="/ppt/slideMasters/theme/theme1.xml" Id="Rcbb2de99656c4ec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cd2845b518a4a7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878f6a6e2142f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a7d6cf939948f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3952b8c7974d4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20c942f17e4e0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bea2574284446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7ed72f91a0409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d7d77efe5746a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ELM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ELM INVEST AS ble etablert [år] og holder til i Drøbak.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3 543 174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3 267 003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3 062 584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22 895 833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25 442 024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MOE-HELGESEN ELI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Høyenhallveien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1446 Drøbak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989 258 141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ELM INVEST AS</a:t>
            </a:r>
          </a:p>
        </p:txBody>
      </p:sp>
    </p:spTree>
  </p:cSld>
  <p:clrMapOvr>
    <a:masterClrMapping xmlns:a="http://schemas.openxmlformats.org/drawingml/2006/main"/>
  </p:clrMapOvr>
</p:sld>
</file>