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7acf5f1d8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7a7307e834518"/>
  </p:sldMasterIdLst>
  <p:sldIdLst>
    <p:sldId xmlns:r="http://schemas.openxmlformats.org/officeDocument/2006/relationships" id="256" r:id="Rd4255aa78db7460c"/>
    <p:sldId xmlns:r="http://schemas.openxmlformats.org/officeDocument/2006/relationships" id="257" r:id="R4a9b7033805e4004"/>
    <p:sldId xmlns:r="http://schemas.openxmlformats.org/officeDocument/2006/relationships" id="258" r:id="Rf6428e6653024280"/>
    <p:sldId xmlns:r="http://schemas.openxmlformats.org/officeDocument/2006/relationships" id="259" r:id="R17d1de0cf2ed4509"/>
    <p:sldId xmlns:r="http://schemas.openxmlformats.org/officeDocument/2006/relationships" id="260" r:id="Rebd7c6095d804b54"/>
    <p:sldId xmlns:r="http://schemas.openxmlformats.org/officeDocument/2006/relationships" id="261" r:id="R2b24789b25f845ee"/>
    <p:sldId xmlns:r="http://schemas.openxmlformats.org/officeDocument/2006/relationships" id="262" r:id="R4c58c445b102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7a7307e834518" /><Relationship Type="http://schemas.openxmlformats.org/officeDocument/2006/relationships/slide" Target="/ppt/slides/slide1.xml" Id="Rd4255aa78db7460c" /><Relationship Type="http://schemas.openxmlformats.org/officeDocument/2006/relationships/slide" Target="/ppt/slides/slide2.xml" Id="R4a9b7033805e4004" /><Relationship Type="http://schemas.openxmlformats.org/officeDocument/2006/relationships/slide" Target="/ppt/slides/slide3.xml" Id="Rf6428e6653024280" /><Relationship Type="http://schemas.openxmlformats.org/officeDocument/2006/relationships/slide" Target="/ppt/slides/slide4.xml" Id="R17d1de0cf2ed4509" /><Relationship Type="http://schemas.openxmlformats.org/officeDocument/2006/relationships/slide" Target="/ppt/slides/slide5.xml" Id="Rebd7c6095d804b54" /><Relationship Type="http://schemas.openxmlformats.org/officeDocument/2006/relationships/slide" Target="/ppt/slides/slide6.xml" Id="R2b24789b25f845ee" /><Relationship Type="http://schemas.openxmlformats.org/officeDocument/2006/relationships/slide" Target="/ppt/slides/slide7.xml" Id="R4c58c445b102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dcbb7f977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0f1d527a44f9a" /><Relationship Type="http://schemas.openxmlformats.org/officeDocument/2006/relationships/theme" Target="/ppt/slideMasters/theme/theme1.xml" Id="Ra0e729f682a4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0f1d527a4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a17eae09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3fc97a5ec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77e9efbc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87d04824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3ed7cd6e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8e4d3da4e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5212b44c6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