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ceea714d1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8a26d2cfe4054"/>
  </p:sldMasterIdLst>
  <p:sldIdLst>
    <p:sldId xmlns:r="http://schemas.openxmlformats.org/officeDocument/2006/relationships" id="256" r:id="R821cfb6df1a245ae"/>
    <p:sldId xmlns:r="http://schemas.openxmlformats.org/officeDocument/2006/relationships" id="257" r:id="Rd90f6ede05f04057"/>
    <p:sldId xmlns:r="http://schemas.openxmlformats.org/officeDocument/2006/relationships" id="258" r:id="R9918d2acdc2a44a8"/>
    <p:sldId xmlns:r="http://schemas.openxmlformats.org/officeDocument/2006/relationships" id="259" r:id="R8d20a81d4705458a"/>
    <p:sldId xmlns:r="http://schemas.openxmlformats.org/officeDocument/2006/relationships" id="260" r:id="R461e5ee15c264186"/>
    <p:sldId xmlns:r="http://schemas.openxmlformats.org/officeDocument/2006/relationships" id="261" r:id="R5671408d4e8c4332"/>
    <p:sldId xmlns:r="http://schemas.openxmlformats.org/officeDocument/2006/relationships" id="262" r:id="R7b3f468b6d1f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8a26d2cfe4054" /><Relationship Type="http://schemas.openxmlformats.org/officeDocument/2006/relationships/slide" Target="/ppt/slides/slide1.xml" Id="R821cfb6df1a245ae" /><Relationship Type="http://schemas.openxmlformats.org/officeDocument/2006/relationships/slide" Target="/ppt/slides/slide2.xml" Id="Rd90f6ede05f04057" /><Relationship Type="http://schemas.openxmlformats.org/officeDocument/2006/relationships/slide" Target="/ppt/slides/slide3.xml" Id="R9918d2acdc2a44a8" /><Relationship Type="http://schemas.openxmlformats.org/officeDocument/2006/relationships/slide" Target="/ppt/slides/slide4.xml" Id="R8d20a81d4705458a" /><Relationship Type="http://schemas.openxmlformats.org/officeDocument/2006/relationships/slide" Target="/ppt/slides/slide5.xml" Id="R461e5ee15c264186" /><Relationship Type="http://schemas.openxmlformats.org/officeDocument/2006/relationships/slide" Target="/ppt/slides/slide6.xml" Id="R5671408d4e8c4332" /><Relationship Type="http://schemas.openxmlformats.org/officeDocument/2006/relationships/slide" Target="/ppt/slides/slide7.xml" Id="R7b3f468b6d1f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92bfaffed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072c9871f4070" /><Relationship Type="http://schemas.openxmlformats.org/officeDocument/2006/relationships/theme" Target="/ppt/slideMasters/theme/theme1.xml" Id="R1a0517f55bcf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072c9871f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2490a5188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f3cdaeead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9ff3a74c3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9e83a5227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2506362e3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474be01bc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b9dde1cfd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50 818 283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62 648 642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SLETTEBØ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