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c7f5fea2f4a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679c91d6594b51"/>
  </p:sldMasterIdLst>
  <p:sldIdLst>
    <p:sldId xmlns:r="http://schemas.openxmlformats.org/officeDocument/2006/relationships" id="256" r:id="Rc21bfba1d48548ca"/>
    <p:sldId xmlns:r="http://schemas.openxmlformats.org/officeDocument/2006/relationships" id="257" r:id="Rd78bfd93636b4177"/>
    <p:sldId xmlns:r="http://schemas.openxmlformats.org/officeDocument/2006/relationships" id="258" r:id="R67c699f4e3264ca3"/>
    <p:sldId xmlns:r="http://schemas.openxmlformats.org/officeDocument/2006/relationships" id="259" r:id="R927f8dc7c1ce4862"/>
    <p:sldId xmlns:r="http://schemas.openxmlformats.org/officeDocument/2006/relationships" id="260" r:id="R0efdc446fb5141c9"/>
    <p:sldId xmlns:r="http://schemas.openxmlformats.org/officeDocument/2006/relationships" id="261" r:id="Rbe454194f4b04948"/>
    <p:sldId xmlns:r="http://schemas.openxmlformats.org/officeDocument/2006/relationships" id="262" r:id="Rece3283ae352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79c91d6594b51" /><Relationship Type="http://schemas.openxmlformats.org/officeDocument/2006/relationships/slide" Target="/ppt/slides/slide1.xml" Id="Rc21bfba1d48548ca" /><Relationship Type="http://schemas.openxmlformats.org/officeDocument/2006/relationships/slide" Target="/ppt/slides/slide2.xml" Id="Rd78bfd93636b4177" /><Relationship Type="http://schemas.openxmlformats.org/officeDocument/2006/relationships/slide" Target="/ppt/slides/slide3.xml" Id="R67c699f4e3264ca3" /><Relationship Type="http://schemas.openxmlformats.org/officeDocument/2006/relationships/slide" Target="/ppt/slides/slide4.xml" Id="R927f8dc7c1ce4862" /><Relationship Type="http://schemas.openxmlformats.org/officeDocument/2006/relationships/slide" Target="/ppt/slides/slide5.xml" Id="R0efdc446fb5141c9" /><Relationship Type="http://schemas.openxmlformats.org/officeDocument/2006/relationships/slide" Target="/ppt/slides/slide6.xml" Id="Rbe454194f4b04948" /><Relationship Type="http://schemas.openxmlformats.org/officeDocument/2006/relationships/slide" Target="/ppt/slides/slide7.xml" Id="Rece3283ae352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1eee332cc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e9dd27a1c4177" /><Relationship Type="http://schemas.openxmlformats.org/officeDocument/2006/relationships/theme" Target="/ppt/slideMasters/theme/theme1.xml" Id="R70ed6d9eabef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e9dd27a1c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90914b83f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f821d0dd5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7088a7ac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c13954e59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207d039d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36f72677d4c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a6c3bdd82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RANDI KESKITALO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