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342f45611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7e82cc17a748fa"/>
  </p:sldMasterIdLst>
  <p:sldIdLst>
    <p:sldId xmlns:r="http://schemas.openxmlformats.org/officeDocument/2006/relationships" id="256" r:id="R86dbbf6f3b6d4994"/>
    <p:sldId xmlns:r="http://schemas.openxmlformats.org/officeDocument/2006/relationships" id="257" r:id="Rbb6c6e7c74ef497c"/>
    <p:sldId xmlns:r="http://schemas.openxmlformats.org/officeDocument/2006/relationships" id="258" r:id="Rf80b22a42be14255"/>
    <p:sldId xmlns:r="http://schemas.openxmlformats.org/officeDocument/2006/relationships" id="259" r:id="R6b7df2249c594686"/>
    <p:sldId xmlns:r="http://schemas.openxmlformats.org/officeDocument/2006/relationships" id="260" r:id="R8592b8a67632411a"/>
    <p:sldId xmlns:r="http://schemas.openxmlformats.org/officeDocument/2006/relationships" id="261" r:id="R31a5e1635167469f"/>
    <p:sldId xmlns:r="http://schemas.openxmlformats.org/officeDocument/2006/relationships" id="262" r:id="R30e9656c56f3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e82cc17a748fa" /><Relationship Type="http://schemas.openxmlformats.org/officeDocument/2006/relationships/slide" Target="/ppt/slides/slide1.xml" Id="R86dbbf6f3b6d4994" /><Relationship Type="http://schemas.openxmlformats.org/officeDocument/2006/relationships/slide" Target="/ppt/slides/slide2.xml" Id="Rbb6c6e7c74ef497c" /><Relationship Type="http://schemas.openxmlformats.org/officeDocument/2006/relationships/slide" Target="/ppt/slides/slide3.xml" Id="Rf80b22a42be14255" /><Relationship Type="http://schemas.openxmlformats.org/officeDocument/2006/relationships/slide" Target="/ppt/slides/slide4.xml" Id="R6b7df2249c594686" /><Relationship Type="http://schemas.openxmlformats.org/officeDocument/2006/relationships/slide" Target="/ppt/slides/slide5.xml" Id="R8592b8a67632411a" /><Relationship Type="http://schemas.openxmlformats.org/officeDocument/2006/relationships/slide" Target="/ppt/slides/slide6.xml" Id="R31a5e1635167469f" /><Relationship Type="http://schemas.openxmlformats.org/officeDocument/2006/relationships/slide" Target="/ppt/slides/slide7.xml" Id="R30e9656c56f3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9b18d61cb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a7513458f49cd" /><Relationship Type="http://schemas.openxmlformats.org/officeDocument/2006/relationships/theme" Target="/ppt/slideMasters/theme/theme1.xml" Id="R548b31be9144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a7513458f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870af9ea2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8e17253f6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713ef452c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94d5b160e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12e7f2963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e49e08fbc41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cb6da86de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