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57ec93377a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be79d9e184dad"/>
  </p:sldMasterIdLst>
  <p:sldIdLst>
    <p:sldId xmlns:r="http://schemas.openxmlformats.org/officeDocument/2006/relationships" id="256" r:id="R12ef4538d6044b00"/>
    <p:sldId xmlns:r="http://schemas.openxmlformats.org/officeDocument/2006/relationships" id="257" r:id="Re253c0d04b374406"/>
    <p:sldId xmlns:r="http://schemas.openxmlformats.org/officeDocument/2006/relationships" id="258" r:id="Ra94326265eb04c65"/>
    <p:sldId xmlns:r="http://schemas.openxmlformats.org/officeDocument/2006/relationships" id="259" r:id="R7967bda203834b8e"/>
    <p:sldId xmlns:r="http://schemas.openxmlformats.org/officeDocument/2006/relationships" id="260" r:id="R0f69b64b1b8349be"/>
    <p:sldId xmlns:r="http://schemas.openxmlformats.org/officeDocument/2006/relationships" id="261" r:id="R46daec6023fc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be79d9e184dad" /><Relationship Type="http://schemas.openxmlformats.org/officeDocument/2006/relationships/slide" Target="/ppt/slides/slide1.xml" Id="R12ef4538d6044b00" /><Relationship Type="http://schemas.openxmlformats.org/officeDocument/2006/relationships/slide" Target="/ppt/slides/slide2.xml" Id="Re253c0d04b374406" /><Relationship Type="http://schemas.openxmlformats.org/officeDocument/2006/relationships/slide" Target="/ppt/slides/slide3.xml" Id="Ra94326265eb04c65" /><Relationship Type="http://schemas.openxmlformats.org/officeDocument/2006/relationships/slide" Target="/ppt/slides/slide4.xml" Id="R7967bda203834b8e" /><Relationship Type="http://schemas.openxmlformats.org/officeDocument/2006/relationships/slide" Target="/ppt/slides/slide5.xml" Id="R0f69b64b1b8349be" /><Relationship Type="http://schemas.openxmlformats.org/officeDocument/2006/relationships/slide" Target="/ppt/slides/slide6.xml" Id="R46daec6023fc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96a79405644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82fefbbe643fd" /><Relationship Type="http://schemas.openxmlformats.org/officeDocument/2006/relationships/theme" Target="/ppt/slideMasters/theme/theme1.xml" Id="R28e7c1b36ba044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82fefbbe6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0ad10568d42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f07e75f12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d06b639d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02bc98a4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49bc721f5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d73c66f71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02 43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berit@remeregnskap.no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REME REGNSKAP AS</a:t>
            </a:r>
          </a:p>
        </p:txBody>
      </p:sp>
    </p:spTree>
  </p:cSld>
  <p:clrMapOvr>
    <a:masterClrMapping xmlns:a="http://schemas.openxmlformats.org/drawingml/2006/main"/>
  </p:clrMapOvr>
</p:sld>
</file>