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ba6f9e83d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cf960ec344a5f"/>
  </p:sldMasterIdLst>
  <p:sldIdLst>
    <p:sldId xmlns:r="http://schemas.openxmlformats.org/officeDocument/2006/relationships" id="256" r:id="Rfad0c51792234f27"/>
    <p:sldId xmlns:r="http://schemas.openxmlformats.org/officeDocument/2006/relationships" id="257" r:id="R9888a57ad1ba4668"/>
    <p:sldId xmlns:r="http://schemas.openxmlformats.org/officeDocument/2006/relationships" id="258" r:id="R07d1a6d992474a59"/>
    <p:sldId xmlns:r="http://schemas.openxmlformats.org/officeDocument/2006/relationships" id="259" r:id="Rc4b568ba283242be"/>
    <p:sldId xmlns:r="http://schemas.openxmlformats.org/officeDocument/2006/relationships" id="260" r:id="R27d4cfa2e8ad4546"/>
    <p:sldId xmlns:r="http://schemas.openxmlformats.org/officeDocument/2006/relationships" id="261" r:id="Refc3ea3ed55f420b"/>
    <p:sldId xmlns:r="http://schemas.openxmlformats.org/officeDocument/2006/relationships" id="262" r:id="R153332e1eac6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cf960ec344a5f" /><Relationship Type="http://schemas.openxmlformats.org/officeDocument/2006/relationships/slide" Target="/ppt/slides/slide1.xml" Id="Rfad0c51792234f27" /><Relationship Type="http://schemas.openxmlformats.org/officeDocument/2006/relationships/slide" Target="/ppt/slides/slide2.xml" Id="R9888a57ad1ba4668" /><Relationship Type="http://schemas.openxmlformats.org/officeDocument/2006/relationships/slide" Target="/ppt/slides/slide3.xml" Id="R07d1a6d992474a59" /><Relationship Type="http://schemas.openxmlformats.org/officeDocument/2006/relationships/slide" Target="/ppt/slides/slide4.xml" Id="Rc4b568ba283242be" /><Relationship Type="http://schemas.openxmlformats.org/officeDocument/2006/relationships/slide" Target="/ppt/slides/slide5.xml" Id="R27d4cfa2e8ad4546" /><Relationship Type="http://schemas.openxmlformats.org/officeDocument/2006/relationships/slide" Target="/ppt/slides/slide6.xml" Id="Refc3ea3ed55f420b" /><Relationship Type="http://schemas.openxmlformats.org/officeDocument/2006/relationships/slide" Target="/ppt/slides/slide7.xml" Id="R153332e1eac6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958681fe0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e7903470d427e" /><Relationship Type="http://schemas.openxmlformats.org/officeDocument/2006/relationships/theme" Target="/ppt/slideMasters/theme/theme1.xml" Id="R7b6704803ede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e7903470d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2caa85ee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9f569436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3aa5778e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20acfcd3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e2be547f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acb212ac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2f3115c3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