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df1d0cac0a49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c80c5ff06d4235"/>
  </p:sldMasterIdLst>
  <p:sldIdLst>
    <p:sldId xmlns:r="http://schemas.openxmlformats.org/officeDocument/2006/relationships" id="256" r:id="R4481fcfa94f8420a"/>
    <p:sldId xmlns:r="http://schemas.openxmlformats.org/officeDocument/2006/relationships" id="257" r:id="Rcdad1d50c8604543"/>
    <p:sldId xmlns:r="http://schemas.openxmlformats.org/officeDocument/2006/relationships" id="258" r:id="Rd78cd5d647bc459c"/>
    <p:sldId xmlns:r="http://schemas.openxmlformats.org/officeDocument/2006/relationships" id="259" r:id="Rc3e5c020975d48ad"/>
    <p:sldId xmlns:r="http://schemas.openxmlformats.org/officeDocument/2006/relationships" id="260" r:id="R4e4a658b32e8426b"/>
    <p:sldId xmlns:r="http://schemas.openxmlformats.org/officeDocument/2006/relationships" id="261" r:id="R6628573c84d04568"/>
    <p:sldId xmlns:r="http://schemas.openxmlformats.org/officeDocument/2006/relationships" id="262" r:id="R2a34fdeb26844b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c80c5ff06d4235" /><Relationship Type="http://schemas.openxmlformats.org/officeDocument/2006/relationships/slide" Target="/ppt/slides/slide1.xml" Id="R4481fcfa94f8420a" /><Relationship Type="http://schemas.openxmlformats.org/officeDocument/2006/relationships/slide" Target="/ppt/slides/slide2.xml" Id="Rcdad1d50c8604543" /><Relationship Type="http://schemas.openxmlformats.org/officeDocument/2006/relationships/slide" Target="/ppt/slides/slide3.xml" Id="Rd78cd5d647bc459c" /><Relationship Type="http://schemas.openxmlformats.org/officeDocument/2006/relationships/slide" Target="/ppt/slides/slide4.xml" Id="Rc3e5c020975d48ad" /><Relationship Type="http://schemas.openxmlformats.org/officeDocument/2006/relationships/slide" Target="/ppt/slides/slide5.xml" Id="R4e4a658b32e8426b" /><Relationship Type="http://schemas.openxmlformats.org/officeDocument/2006/relationships/slide" Target="/ppt/slides/slide6.xml" Id="R6628573c84d04568" /><Relationship Type="http://schemas.openxmlformats.org/officeDocument/2006/relationships/slide" Target="/ppt/slides/slide7.xml" Id="R2a34fdeb26844b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2c0cc6a15d44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cf701c3774c49" /><Relationship Type="http://schemas.openxmlformats.org/officeDocument/2006/relationships/theme" Target="/ppt/slideMasters/theme/theme1.xml" Id="Rd8eab37d569145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9cf701c3774c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b086ca32449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ed343a0fd4a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1859e8a924e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238da1abc46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0f6c094cc40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ada8b639f4b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f84b8e74d46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JFL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JFL INVEST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3 004 761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2 969 204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3 008 977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33 407 259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33 469 235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FLØLO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Storemyrvegen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6819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989 260 081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JFL INVEST AS</a:t>
            </a:r>
          </a:p>
        </p:txBody>
      </p:sp>
    </p:spTree>
  </p:cSld>
  <p:clrMapOvr>
    <a:masterClrMapping xmlns:a="http://schemas.openxmlformats.org/drawingml/2006/main"/>
  </p:clrMapOvr>
</p:sld>
</file>