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89e728eb8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5846bdbd54574"/>
  </p:sldMasterIdLst>
  <p:sldIdLst>
    <p:sldId xmlns:r="http://schemas.openxmlformats.org/officeDocument/2006/relationships" id="256" r:id="R4c3306e5d3b94237"/>
    <p:sldId xmlns:r="http://schemas.openxmlformats.org/officeDocument/2006/relationships" id="257" r:id="R8d2f55fc72ec42e7"/>
    <p:sldId xmlns:r="http://schemas.openxmlformats.org/officeDocument/2006/relationships" id="258" r:id="R99f03e874c774145"/>
    <p:sldId xmlns:r="http://schemas.openxmlformats.org/officeDocument/2006/relationships" id="259" r:id="Rcaa3b7f6d7e64635"/>
    <p:sldId xmlns:r="http://schemas.openxmlformats.org/officeDocument/2006/relationships" id="260" r:id="R2ce96c12819943d9"/>
    <p:sldId xmlns:r="http://schemas.openxmlformats.org/officeDocument/2006/relationships" id="261" r:id="R17cd49b65bf34b4b"/>
    <p:sldId xmlns:r="http://schemas.openxmlformats.org/officeDocument/2006/relationships" id="262" r:id="Re3ea2b8aa1e6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5846bdbd54574" /><Relationship Type="http://schemas.openxmlformats.org/officeDocument/2006/relationships/slide" Target="/ppt/slides/slide1.xml" Id="R4c3306e5d3b94237" /><Relationship Type="http://schemas.openxmlformats.org/officeDocument/2006/relationships/slide" Target="/ppt/slides/slide2.xml" Id="R8d2f55fc72ec42e7" /><Relationship Type="http://schemas.openxmlformats.org/officeDocument/2006/relationships/slide" Target="/ppt/slides/slide3.xml" Id="R99f03e874c774145" /><Relationship Type="http://schemas.openxmlformats.org/officeDocument/2006/relationships/slide" Target="/ppt/slides/slide4.xml" Id="Rcaa3b7f6d7e64635" /><Relationship Type="http://schemas.openxmlformats.org/officeDocument/2006/relationships/slide" Target="/ppt/slides/slide5.xml" Id="R2ce96c12819943d9" /><Relationship Type="http://schemas.openxmlformats.org/officeDocument/2006/relationships/slide" Target="/ppt/slides/slide6.xml" Id="R17cd49b65bf34b4b" /><Relationship Type="http://schemas.openxmlformats.org/officeDocument/2006/relationships/slide" Target="/ppt/slides/slide7.xml" Id="Re3ea2b8aa1e6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ba68d1894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0a04b91e4f30" /><Relationship Type="http://schemas.openxmlformats.org/officeDocument/2006/relationships/theme" Target="/ppt/slideMasters/theme/theme1.xml" Id="Re241a984e47a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60a04b91e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28487537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b9eaa8f4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4d88ec6d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edb104708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b8e61317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2623fbc2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730f6c48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