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cf3a08aa6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675470a8e4046"/>
  </p:sldMasterIdLst>
  <p:sldIdLst>
    <p:sldId xmlns:r="http://schemas.openxmlformats.org/officeDocument/2006/relationships" id="256" r:id="R845850bca7bd46a2"/>
    <p:sldId xmlns:r="http://schemas.openxmlformats.org/officeDocument/2006/relationships" id="257" r:id="Rd6211fa4d0314aad"/>
    <p:sldId xmlns:r="http://schemas.openxmlformats.org/officeDocument/2006/relationships" id="258" r:id="Rd9d399bb1cec459e"/>
    <p:sldId xmlns:r="http://schemas.openxmlformats.org/officeDocument/2006/relationships" id="259" r:id="R4701c47478bd4118"/>
    <p:sldId xmlns:r="http://schemas.openxmlformats.org/officeDocument/2006/relationships" id="260" r:id="Re4eee4a4018c4a78"/>
    <p:sldId xmlns:r="http://schemas.openxmlformats.org/officeDocument/2006/relationships" id="261" r:id="R19cc8ff983b14358"/>
    <p:sldId xmlns:r="http://schemas.openxmlformats.org/officeDocument/2006/relationships" id="262" r:id="R45bc6322c85c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675470a8e4046" /><Relationship Type="http://schemas.openxmlformats.org/officeDocument/2006/relationships/slide" Target="/ppt/slides/slide1.xml" Id="R845850bca7bd46a2" /><Relationship Type="http://schemas.openxmlformats.org/officeDocument/2006/relationships/slide" Target="/ppt/slides/slide2.xml" Id="Rd6211fa4d0314aad" /><Relationship Type="http://schemas.openxmlformats.org/officeDocument/2006/relationships/slide" Target="/ppt/slides/slide3.xml" Id="Rd9d399bb1cec459e" /><Relationship Type="http://schemas.openxmlformats.org/officeDocument/2006/relationships/slide" Target="/ppt/slides/slide4.xml" Id="R4701c47478bd4118" /><Relationship Type="http://schemas.openxmlformats.org/officeDocument/2006/relationships/slide" Target="/ppt/slides/slide5.xml" Id="Re4eee4a4018c4a78" /><Relationship Type="http://schemas.openxmlformats.org/officeDocument/2006/relationships/slide" Target="/ppt/slides/slide6.xml" Id="R19cc8ff983b14358" /><Relationship Type="http://schemas.openxmlformats.org/officeDocument/2006/relationships/slide" Target="/ppt/slides/slide7.xml" Id="R45bc6322c85c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6e9a44154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b92cacd554117" /><Relationship Type="http://schemas.openxmlformats.org/officeDocument/2006/relationships/theme" Target="/ppt/slideMasters/theme/theme1.xml" Id="R17dd132c6068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b92cacd55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0dac28304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93a763f7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e48ae15ab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da0f7b5f0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4f00122c5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7030cd38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8ad5825c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27 010 834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