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1386447c3c4c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37fb403eaa4984"/>
  </p:sldMasterIdLst>
  <p:sldIdLst>
    <p:sldId xmlns:r="http://schemas.openxmlformats.org/officeDocument/2006/relationships" id="256" r:id="R2d9365bb8f164ab3"/>
    <p:sldId xmlns:r="http://schemas.openxmlformats.org/officeDocument/2006/relationships" id="257" r:id="R0478f960047b4c57"/>
    <p:sldId xmlns:r="http://schemas.openxmlformats.org/officeDocument/2006/relationships" id="258" r:id="R9584d6c9d51049d4"/>
    <p:sldId xmlns:r="http://schemas.openxmlformats.org/officeDocument/2006/relationships" id="259" r:id="R2fa042ed5a604280"/>
    <p:sldId xmlns:r="http://schemas.openxmlformats.org/officeDocument/2006/relationships" id="260" r:id="R563d37bbae81470f"/>
    <p:sldId xmlns:r="http://schemas.openxmlformats.org/officeDocument/2006/relationships" id="261" r:id="Ra6181b895d2f4dca"/>
    <p:sldId xmlns:r="http://schemas.openxmlformats.org/officeDocument/2006/relationships" id="262" r:id="Rec6456ab89184c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37fb403eaa4984" /><Relationship Type="http://schemas.openxmlformats.org/officeDocument/2006/relationships/slide" Target="/ppt/slides/slide1.xml" Id="R2d9365bb8f164ab3" /><Relationship Type="http://schemas.openxmlformats.org/officeDocument/2006/relationships/slide" Target="/ppt/slides/slide2.xml" Id="R0478f960047b4c57" /><Relationship Type="http://schemas.openxmlformats.org/officeDocument/2006/relationships/slide" Target="/ppt/slides/slide3.xml" Id="R9584d6c9d51049d4" /><Relationship Type="http://schemas.openxmlformats.org/officeDocument/2006/relationships/slide" Target="/ppt/slides/slide4.xml" Id="R2fa042ed5a604280" /><Relationship Type="http://schemas.openxmlformats.org/officeDocument/2006/relationships/slide" Target="/ppt/slides/slide5.xml" Id="R563d37bbae81470f" /><Relationship Type="http://schemas.openxmlformats.org/officeDocument/2006/relationships/slide" Target="/ppt/slides/slide6.xml" Id="Ra6181b895d2f4dca" /><Relationship Type="http://schemas.openxmlformats.org/officeDocument/2006/relationships/slide" Target="/ppt/slides/slide7.xml" Id="Rec6456ab89184c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e2311b143449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9753a63a8415e" /><Relationship Type="http://schemas.openxmlformats.org/officeDocument/2006/relationships/theme" Target="/ppt/slideMasters/theme/theme1.xml" Id="R034395a2f85e43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69753a63a841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0278a002543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2309c9b2847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ec4e5994e48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d8998b36940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bbd280b334b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df1680b3f4d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00511606146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 REVISOR TROMSØ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 REVISOR TROMSØ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2 715 550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1 197 142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1 069 014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6 647 411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7 844 751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 ANDREASSEN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Sjølundvegen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dan@dinrevisjon.no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989 263 773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