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f389d609d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a0dbe05cf4735"/>
  </p:sldMasterIdLst>
  <p:sldIdLst>
    <p:sldId xmlns:r="http://schemas.openxmlformats.org/officeDocument/2006/relationships" id="256" r:id="R6308fd1f8eca479b"/>
    <p:sldId xmlns:r="http://schemas.openxmlformats.org/officeDocument/2006/relationships" id="257" r:id="Rb5a34c7601e74768"/>
    <p:sldId xmlns:r="http://schemas.openxmlformats.org/officeDocument/2006/relationships" id="258" r:id="R80406aa2be034189"/>
    <p:sldId xmlns:r="http://schemas.openxmlformats.org/officeDocument/2006/relationships" id="259" r:id="R4bc1aca072444ffd"/>
    <p:sldId xmlns:r="http://schemas.openxmlformats.org/officeDocument/2006/relationships" id="260" r:id="R688af255884f4e46"/>
    <p:sldId xmlns:r="http://schemas.openxmlformats.org/officeDocument/2006/relationships" id="261" r:id="Rcdcd70358747429e"/>
    <p:sldId xmlns:r="http://schemas.openxmlformats.org/officeDocument/2006/relationships" id="262" r:id="R110114f99e41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a0dbe05cf4735" /><Relationship Type="http://schemas.openxmlformats.org/officeDocument/2006/relationships/slide" Target="/ppt/slides/slide1.xml" Id="R6308fd1f8eca479b" /><Relationship Type="http://schemas.openxmlformats.org/officeDocument/2006/relationships/slide" Target="/ppt/slides/slide2.xml" Id="Rb5a34c7601e74768" /><Relationship Type="http://schemas.openxmlformats.org/officeDocument/2006/relationships/slide" Target="/ppt/slides/slide3.xml" Id="R80406aa2be034189" /><Relationship Type="http://schemas.openxmlformats.org/officeDocument/2006/relationships/slide" Target="/ppt/slides/slide4.xml" Id="R4bc1aca072444ffd" /><Relationship Type="http://schemas.openxmlformats.org/officeDocument/2006/relationships/slide" Target="/ppt/slides/slide5.xml" Id="R688af255884f4e46" /><Relationship Type="http://schemas.openxmlformats.org/officeDocument/2006/relationships/slide" Target="/ppt/slides/slide6.xml" Id="Rcdcd70358747429e" /><Relationship Type="http://schemas.openxmlformats.org/officeDocument/2006/relationships/slide" Target="/ppt/slides/slide7.xml" Id="R110114f99e41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2d9284f44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7695c322426d" /><Relationship Type="http://schemas.openxmlformats.org/officeDocument/2006/relationships/theme" Target="/ppt/slideMasters/theme/theme1.xml" Id="R66a176eb0d2f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57695c322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4e381cc5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741fd082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8b4538a7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fb45484a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f351c3b8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9cc811017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ff7f3a776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