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ff8eb39b19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d0dd6411c642d4"/>
  </p:sldMasterIdLst>
  <p:sldIdLst>
    <p:sldId xmlns:r="http://schemas.openxmlformats.org/officeDocument/2006/relationships" id="256" r:id="Re5374a54869a40fd"/>
    <p:sldId xmlns:r="http://schemas.openxmlformats.org/officeDocument/2006/relationships" id="257" r:id="R2491595d29af4f82"/>
    <p:sldId xmlns:r="http://schemas.openxmlformats.org/officeDocument/2006/relationships" id="258" r:id="R87244ffa58534479"/>
    <p:sldId xmlns:r="http://schemas.openxmlformats.org/officeDocument/2006/relationships" id="259" r:id="Rfb5e9e7249c94537"/>
    <p:sldId xmlns:r="http://schemas.openxmlformats.org/officeDocument/2006/relationships" id="260" r:id="R77d8a97467504cea"/>
    <p:sldId xmlns:r="http://schemas.openxmlformats.org/officeDocument/2006/relationships" id="261" r:id="R5ee9cd38630a4c71"/>
    <p:sldId xmlns:r="http://schemas.openxmlformats.org/officeDocument/2006/relationships" id="262" r:id="Rcaf76791e6c7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0dd6411c642d4" /><Relationship Type="http://schemas.openxmlformats.org/officeDocument/2006/relationships/slide" Target="/ppt/slides/slide1.xml" Id="Re5374a54869a40fd" /><Relationship Type="http://schemas.openxmlformats.org/officeDocument/2006/relationships/slide" Target="/ppt/slides/slide2.xml" Id="R2491595d29af4f82" /><Relationship Type="http://schemas.openxmlformats.org/officeDocument/2006/relationships/slide" Target="/ppt/slides/slide3.xml" Id="R87244ffa58534479" /><Relationship Type="http://schemas.openxmlformats.org/officeDocument/2006/relationships/slide" Target="/ppt/slides/slide4.xml" Id="Rfb5e9e7249c94537" /><Relationship Type="http://schemas.openxmlformats.org/officeDocument/2006/relationships/slide" Target="/ppt/slides/slide5.xml" Id="R77d8a97467504cea" /><Relationship Type="http://schemas.openxmlformats.org/officeDocument/2006/relationships/slide" Target="/ppt/slides/slide6.xml" Id="R5ee9cd38630a4c71" /><Relationship Type="http://schemas.openxmlformats.org/officeDocument/2006/relationships/slide" Target="/ppt/slides/slide7.xml" Id="Rcaf76791e6c7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4dba03144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f77d7b24c41a9" /><Relationship Type="http://schemas.openxmlformats.org/officeDocument/2006/relationships/theme" Target="/ppt/slideMasters/theme/theme1.xml" Id="R948ae7d03988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5f77d7b24c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b1b7b84774d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944705b984b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1e94ec43543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3bc2ddac74c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2be90cdeb45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b6357580c4c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28469f8aa45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BAGLERGATEN 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BAGLERGATEN 1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4 555 669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