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059b4c5081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119f1a07b648d3"/>
  </p:sldMasterIdLst>
  <p:sldIdLst>
    <p:sldId xmlns:r="http://schemas.openxmlformats.org/officeDocument/2006/relationships" id="256" r:id="Rd074a2ed42f446c6"/>
    <p:sldId xmlns:r="http://schemas.openxmlformats.org/officeDocument/2006/relationships" id="257" r:id="R5210e0e9eb564cb9"/>
    <p:sldId xmlns:r="http://schemas.openxmlformats.org/officeDocument/2006/relationships" id="258" r:id="R8c9e4cc828ae44a4"/>
    <p:sldId xmlns:r="http://schemas.openxmlformats.org/officeDocument/2006/relationships" id="259" r:id="R33574d8340ec484e"/>
    <p:sldId xmlns:r="http://schemas.openxmlformats.org/officeDocument/2006/relationships" id="260" r:id="Rf7c353ac22914125"/>
    <p:sldId xmlns:r="http://schemas.openxmlformats.org/officeDocument/2006/relationships" id="261" r:id="Ra0926d2b83e044f5"/>
    <p:sldId xmlns:r="http://schemas.openxmlformats.org/officeDocument/2006/relationships" id="262" r:id="Re1d4f9078ead4d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19f1a07b648d3" /><Relationship Type="http://schemas.openxmlformats.org/officeDocument/2006/relationships/slide" Target="/ppt/slides/slide1.xml" Id="Rd074a2ed42f446c6" /><Relationship Type="http://schemas.openxmlformats.org/officeDocument/2006/relationships/slide" Target="/ppt/slides/slide2.xml" Id="R5210e0e9eb564cb9" /><Relationship Type="http://schemas.openxmlformats.org/officeDocument/2006/relationships/slide" Target="/ppt/slides/slide3.xml" Id="R8c9e4cc828ae44a4" /><Relationship Type="http://schemas.openxmlformats.org/officeDocument/2006/relationships/slide" Target="/ppt/slides/slide4.xml" Id="R33574d8340ec484e" /><Relationship Type="http://schemas.openxmlformats.org/officeDocument/2006/relationships/slide" Target="/ppt/slides/slide5.xml" Id="Rf7c353ac22914125" /><Relationship Type="http://schemas.openxmlformats.org/officeDocument/2006/relationships/slide" Target="/ppt/slides/slide6.xml" Id="Ra0926d2b83e044f5" /><Relationship Type="http://schemas.openxmlformats.org/officeDocument/2006/relationships/slide" Target="/ppt/slides/slide7.xml" Id="Re1d4f9078ead4d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42867994e49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d0f2dad0f4840" /><Relationship Type="http://schemas.openxmlformats.org/officeDocument/2006/relationships/theme" Target="/ppt/slideMasters/theme/theme1.xml" Id="R1ed61aafbc1946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4d0f2dad0f48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9f49d1fbc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815637e7e42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958e0d4a443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a4e1c51824e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18a17589741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4ffb2100746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4bbd5540247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4 596 973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4 518 900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2 823 815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28 122 699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57 545 257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FRAURUD THOMAS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H0301, Sorgenfrigata 18B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989 265 326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TFR INVEST AS</a:t>
            </a:r>
          </a:p>
        </p:txBody>
      </p:sp>
    </p:spTree>
  </p:cSld>
  <p:clrMapOvr>
    <a:masterClrMapping xmlns:a="http://schemas.openxmlformats.org/drawingml/2006/main"/>
  </p:clrMapOvr>
</p:sld>
</file>