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28d8d04db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22994787544ae"/>
  </p:sldMasterIdLst>
  <p:sldIdLst>
    <p:sldId xmlns:r="http://schemas.openxmlformats.org/officeDocument/2006/relationships" id="256" r:id="Re2955f56de7a487d"/>
    <p:sldId xmlns:r="http://schemas.openxmlformats.org/officeDocument/2006/relationships" id="257" r:id="Re0cdc8b1677f448d"/>
    <p:sldId xmlns:r="http://schemas.openxmlformats.org/officeDocument/2006/relationships" id="258" r:id="Redcd833ac09c423d"/>
    <p:sldId xmlns:r="http://schemas.openxmlformats.org/officeDocument/2006/relationships" id="259" r:id="R20e8b57cbebc4f72"/>
    <p:sldId xmlns:r="http://schemas.openxmlformats.org/officeDocument/2006/relationships" id="260" r:id="Ree734a5f02db4b1d"/>
    <p:sldId xmlns:r="http://schemas.openxmlformats.org/officeDocument/2006/relationships" id="261" r:id="Rb84cbceeb2aa4645"/>
    <p:sldId xmlns:r="http://schemas.openxmlformats.org/officeDocument/2006/relationships" id="262" r:id="R3ee9a96a25b1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22994787544ae" /><Relationship Type="http://schemas.openxmlformats.org/officeDocument/2006/relationships/slide" Target="/ppt/slides/slide1.xml" Id="Re2955f56de7a487d" /><Relationship Type="http://schemas.openxmlformats.org/officeDocument/2006/relationships/slide" Target="/ppt/slides/slide2.xml" Id="Re0cdc8b1677f448d" /><Relationship Type="http://schemas.openxmlformats.org/officeDocument/2006/relationships/slide" Target="/ppt/slides/slide3.xml" Id="Redcd833ac09c423d" /><Relationship Type="http://schemas.openxmlformats.org/officeDocument/2006/relationships/slide" Target="/ppt/slides/slide4.xml" Id="R20e8b57cbebc4f72" /><Relationship Type="http://schemas.openxmlformats.org/officeDocument/2006/relationships/slide" Target="/ppt/slides/slide5.xml" Id="Ree734a5f02db4b1d" /><Relationship Type="http://schemas.openxmlformats.org/officeDocument/2006/relationships/slide" Target="/ppt/slides/slide6.xml" Id="Rb84cbceeb2aa4645" /><Relationship Type="http://schemas.openxmlformats.org/officeDocument/2006/relationships/slide" Target="/ppt/slides/slide7.xml" Id="R3ee9a96a25b1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33ed459a5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8cae33374c9a" /><Relationship Type="http://schemas.openxmlformats.org/officeDocument/2006/relationships/theme" Target="/ppt/slideMasters/theme/theme1.xml" Id="Ref21a7b99c3f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68cae3337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bc0768e4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d5f8ddad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cef546f0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2078d94a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034ca97e2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1cb9bc64b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ff1ca0d1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