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459f1f9d9c45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60290873ee478b"/>
  </p:sldMasterIdLst>
  <p:sldIdLst>
    <p:sldId xmlns:r="http://schemas.openxmlformats.org/officeDocument/2006/relationships" id="256" r:id="R89a62a98ebec4db8"/>
    <p:sldId xmlns:r="http://schemas.openxmlformats.org/officeDocument/2006/relationships" id="257" r:id="R6cbe9b7ff6034d74"/>
    <p:sldId xmlns:r="http://schemas.openxmlformats.org/officeDocument/2006/relationships" id="258" r:id="Rf19925e0fd49435b"/>
    <p:sldId xmlns:r="http://schemas.openxmlformats.org/officeDocument/2006/relationships" id="259" r:id="R9a83a00e01b54b57"/>
    <p:sldId xmlns:r="http://schemas.openxmlformats.org/officeDocument/2006/relationships" id="260" r:id="Rfb31d9952625484d"/>
    <p:sldId xmlns:r="http://schemas.openxmlformats.org/officeDocument/2006/relationships" id="261" r:id="R491ccc127be04172"/>
    <p:sldId xmlns:r="http://schemas.openxmlformats.org/officeDocument/2006/relationships" id="262" r:id="R9121522e9b684f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60290873ee478b" /><Relationship Type="http://schemas.openxmlformats.org/officeDocument/2006/relationships/slide" Target="/ppt/slides/slide1.xml" Id="R89a62a98ebec4db8" /><Relationship Type="http://schemas.openxmlformats.org/officeDocument/2006/relationships/slide" Target="/ppt/slides/slide2.xml" Id="R6cbe9b7ff6034d74" /><Relationship Type="http://schemas.openxmlformats.org/officeDocument/2006/relationships/slide" Target="/ppt/slides/slide3.xml" Id="Rf19925e0fd49435b" /><Relationship Type="http://schemas.openxmlformats.org/officeDocument/2006/relationships/slide" Target="/ppt/slides/slide4.xml" Id="R9a83a00e01b54b57" /><Relationship Type="http://schemas.openxmlformats.org/officeDocument/2006/relationships/slide" Target="/ppt/slides/slide5.xml" Id="Rfb31d9952625484d" /><Relationship Type="http://schemas.openxmlformats.org/officeDocument/2006/relationships/slide" Target="/ppt/slides/slide6.xml" Id="R491ccc127be04172" /><Relationship Type="http://schemas.openxmlformats.org/officeDocument/2006/relationships/slide" Target="/ppt/slides/slide7.xml" Id="R9121522e9b684f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c4f92c40784e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52dd6bc154fc1" /><Relationship Type="http://schemas.openxmlformats.org/officeDocument/2006/relationships/theme" Target="/ppt/slideMasters/theme/theme1.xml" Id="Ref9c62eeeba542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252dd6bc154f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4ba3c5c7143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da06a1e2248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1956b642b4f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565fedfd644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ae1e5888c40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6845cc0f24f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2079b887943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MARA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MARA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−371 105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6 179 362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59 307 172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63 921 820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ESTEN LØKKEBAKKEN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Trosterudveien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989 272 160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MARA CAPITAL AS</a:t>
            </a:r>
          </a:p>
        </p:txBody>
      </p:sp>
    </p:spTree>
  </p:cSld>
  <p:clrMapOvr>
    <a:masterClrMapping xmlns:a="http://schemas.openxmlformats.org/drawingml/2006/main"/>
  </p:clrMapOvr>
</p:sld>
</file>