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9859fbabee41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abd836e7642c6"/>
  </p:sldMasterIdLst>
  <p:sldIdLst>
    <p:sldId xmlns:r="http://schemas.openxmlformats.org/officeDocument/2006/relationships" id="256" r:id="R6fe8dce54e5b41c7"/>
    <p:sldId xmlns:r="http://schemas.openxmlformats.org/officeDocument/2006/relationships" id="257" r:id="R07e1c9395e8f46ac"/>
    <p:sldId xmlns:r="http://schemas.openxmlformats.org/officeDocument/2006/relationships" id="258" r:id="R1f050be571594aef"/>
    <p:sldId xmlns:r="http://schemas.openxmlformats.org/officeDocument/2006/relationships" id="259" r:id="R4a64a7d2e0434ad1"/>
    <p:sldId xmlns:r="http://schemas.openxmlformats.org/officeDocument/2006/relationships" id="260" r:id="R427a0d75ae484bd4"/>
    <p:sldId xmlns:r="http://schemas.openxmlformats.org/officeDocument/2006/relationships" id="261" r:id="R7603884424c1430a"/>
    <p:sldId xmlns:r="http://schemas.openxmlformats.org/officeDocument/2006/relationships" id="262" r:id="Re52c2cf7a97745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abd836e7642c6" /><Relationship Type="http://schemas.openxmlformats.org/officeDocument/2006/relationships/slide" Target="/ppt/slides/slide1.xml" Id="R6fe8dce54e5b41c7" /><Relationship Type="http://schemas.openxmlformats.org/officeDocument/2006/relationships/slide" Target="/ppt/slides/slide2.xml" Id="R07e1c9395e8f46ac" /><Relationship Type="http://schemas.openxmlformats.org/officeDocument/2006/relationships/slide" Target="/ppt/slides/slide3.xml" Id="R1f050be571594aef" /><Relationship Type="http://schemas.openxmlformats.org/officeDocument/2006/relationships/slide" Target="/ppt/slides/slide4.xml" Id="R4a64a7d2e0434ad1" /><Relationship Type="http://schemas.openxmlformats.org/officeDocument/2006/relationships/slide" Target="/ppt/slides/slide5.xml" Id="R427a0d75ae484bd4" /><Relationship Type="http://schemas.openxmlformats.org/officeDocument/2006/relationships/slide" Target="/ppt/slides/slide6.xml" Id="R7603884424c1430a" /><Relationship Type="http://schemas.openxmlformats.org/officeDocument/2006/relationships/slide" Target="/ppt/slides/slide7.xml" Id="Re52c2cf7a97745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7a10657ae84f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77d33d4bc4e3c" /><Relationship Type="http://schemas.openxmlformats.org/officeDocument/2006/relationships/theme" Target="/ppt/slideMasters/theme/theme1.xml" Id="Raad14237edf7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477d33d4bc4e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0faa9b719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a7905228d41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ace78588b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8c091108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3366e893c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e2b2c235f43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5151a85da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DECISION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DECISION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11 189 320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50 590 018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65 956 779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NESSET IVAR KÅRE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Operagata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989 275 232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DECISION AS</a:t>
            </a:r>
          </a:p>
        </p:txBody>
      </p:sp>
    </p:spTree>
  </p:cSld>
  <p:clrMapOvr>
    <a:masterClrMapping xmlns:a="http://schemas.openxmlformats.org/drawingml/2006/main"/>
  </p:clrMapOvr>
</p:sld>
</file>