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410f8395bf44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9d935a4ee3439a"/>
  </p:sldMasterIdLst>
  <p:sldIdLst>
    <p:sldId xmlns:r="http://schemas.openxmlformats.org/officeDocument/2006/relationships" id="256" r:id="R8e672166c7a544be"/>
    <p:sldId xmlns:r="http://schemas.openxmlformats.org/officeDocument/2006/relationships" id="257" r:id="Re3fe0fe4015f43a1"/>
    <p:sldId xmlns:r="http://schemas.openxmlformats.org/officeDocument/2006/relationships" id="258" r:id="Rf09150b5f41c4417"/>
    <p:sldId xmlns:r="http://schemas.openxmlformats.org/officeDocument/2006/relationships" id="259" r:id="Ra7ef526af2c54da4"/>
    <p:sldId xmlns:r="http://schemas.openxmlformats.org/officeDocument/2006/relationships" id="260" r:id="R980961ae120c44bf"/>
    <p:sldId xmlns:r="http://schemas.openxmlformats.org/officeDocument/2006/relationships" id="261" r:id="Rafe35917d33949af"/>
    <p:sldId xmlns:r="http://schemas.openxmlformats.org/officeDocument/2006/relationships" id="262" r:id="R57dbca70c0d842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9d935a4ee3439a" /><Relationship Type="http://schemas.openxmlformats.org/officeDocument/2006/relationships/slide" Target="/ppt/slides/slide1.xml" Id="R8e672166c7a544be" /><Relationship Type="http://schemas.openxmlformats.org/officeDocument/2006/relationships/slide" Target="/ppt/slides/slide2.xml" Id="Re3fe0fe4015f43a1" /><Relationship Type="http://schemas.openxmlformats.org/officeDocument/2006/relationships/slide" Target="/ppt/slides/slide3.xml" Id="Rf09150b5f41c4417" /><Relationship Type="http://schemas.openxmlformats.org/officeDocument/2006/relationships/slide" Target="/ppt/slides/slide4.xml" Id="Ra7ef526af2c54da4" /><Relationship Type="http://schemas.openxmlformats.org/officeDocument/2006/relationships/slide" Target="/ppt/slides/slide5.xml" Id="R980961ae120c44bf" /><Relationship Type="http://schemas.openxmlformats.org/officeDocument/2006/relationships/slide" Target="/ppt/slides/slide6.xml" Id="Rafe35917d33949af" /><Relationship Type="http://schemas.openxmlformats.org/officeDocument/2006/relationships/slide" Target="/ppt/slides/slide7.xml" Id="R57dbca70c0d842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167776c9c447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1b2a3859a47dc" /><Relationship Type="http://schemas.openxmlformats.org/officeDocument/2006/relationships/theme" Target="/ppt/slideMasters/theme/theme1.xml" Id="Red5dfc5cffff47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e1b2a3859a47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58edbb4144d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ebb65c09b43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0d202f7c743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7a430f23347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9457480fc4a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d2ce8272449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c6a8ed0c94f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 OMEGA REGNSKAP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 OMEGA REGNSKAP OG RÅDGIVNING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3 286 784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1 766 316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1 442 171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2 553 173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NINA HORNÆS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 etg, Øvre Kråkenes 115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5152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989 286 390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