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eb9ab868814d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5804fd88f8454a"/>
  </p:sldMasterIdLst>
  <p:sldIdLst>
    <p:sldId xmlns:r="http://schemas.openxmlformats.org/officeDocument/2006/relationships" id="256" r:id="R6dab8274f7aa4f25"/>
    <p:sldId xmlns:r="http://schemas.openxmlformats.org/officeDocument/2006/relationships" id="257" r:id="Rb2d181e7bc7a42df"/>
    <p:sldId xmlns:r="http://schemas.openxmlformats.org/officeDocument/2006/relationships" id="258" r:id="R3bb5311e3c244b23"/>
    <p:sldId xmlns:r="http://schemas.openxmlformats.org/officeDocument/2006/relationships" id="259" r:id="R3284bbf1eb484088"/>
    <p:sldId xmlns:r="http://schemas.openxmlformats.org/officeDocument/2006/relationships" id="260" r:id="R691f410dc17c4839"/>
    <p:sldId xmlns:r="http://schemas.openxmlformats.org/officeDocument/2006/relationships" id="261" r:id="R68e03217eef84d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5804fd88f8454a" /><Relationship Type="http://schemas.openxmlformats.org/officeDocument/2006/relationships/slide" Target="/ppt/slides/slide1.xml" Id="R6dab8274f7aa4f25" /><Relationship Type="http://schemas.openxmlformats.org/officeDocument/2006/relationships/slide" Target="/ppt/slides/slide2.xml" Id="Rb2d181e7bc7a42df" /><Relationship Type="http://schemas.openxmlformats.org/officeDocument/2006/relationships/slide" Target="/ppt/slides/slide3.xml" Id="R3bb5311e3c244b23" /><Relationship Type="http://schemas.openxmlformats.org/officeDocument/2006/relationships/slide" Target="/ppt/slides/slide4.xml" Id="R3284bbf1eb484088" /><Relationship Type="http://schemas.openxmlformats.org/officeDocument/2006/relationships/slide" Target="/ppt/slides/slide5.xml" Id="R691f410dc17c4839" /><Relationship Type="http://schemas.openxmlformats.org/officeDocument/2006/relationships/slide" Target="/ppt/slides/slide6.xml" Id="R68e03217eef84d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d41ee6981245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e1e19ba154ba5" /><Relationship Type="http://schemas.openxmlformats.org/officeDocument/2006/relationships/theme" Target="/ppt/slideMasters/theme/theme1.xml" Id="R150f4f293d0149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ce1e19ba154b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a299e9d5b44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e1dbb4ac94d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966c530b84b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c1f63227749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ef4d06ede44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43a2f5e8346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SØLVPOSTEN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3150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989 298 941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