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ac994b733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a3b2747c44623"/>
  </p:sldMasterIdLst>
  <p:sldIdLst>
    <p:sldId xmlns:r="http://schemas.openxmlformats.org/officeDocument/2006/relationships" id="256" r:id="Rea477e28860643a3"/>
    <p:sldId xmlns:r="http://schemas.openxmlformats.org/officeDocument/2006/relationships" id="257" r:id="R5a640fa52345414e"/>
    <p:sldId xmlns:r="http://schemas.openxmlformats.org/officeDocument/2006/relationships" id="258" r:id="R6ffbc836ba194864"/>
    <p:sldId xmlns:r="http://schemas.openxmlformats.org/officeDocument/2006/relationships" id="259" r:id="R99972499d36b46ef"/>
    <p:sldId xmlns:r="http://schemas.openxmlformats.org/officeDocument/2006/relationships" id="260" r:id="R6e1480f8e20f4952"/>
    <p:sldId xmlns:r="http://schemas.openxmlformats.org/officeDocument/2006/relationships" id="261" r:id="R857f7a8690314a90"/>
    <p:sldId xmlns:r="http://schemas.openxmlformats.org/officeDocument/2006/relationships" id="262" r:id="R99cb4a363ae1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a3b2747c44623" /><Relationship Type="http://schemas.openxmlformats.org/officeDocument/2006/relationships/slide" Target="/ppt/slides/slide1.xml" Id="Rea477e28860643a3" /><Relationship Type="http://schemas.openxmlformats.org/officeDocument/2006/relationships/slide" Target="/ppt/slides/slide2.xml" Id="R5a640fa52345414e" /><Relationship Type="http://schemas.openxmlformats.org/officeDocument/2006/relationships/slide" Target="/ppt/slides/slide3.xml" Id="R6ffbc836ba194864" /><Relationship Type="http://schemas.openxmlformats.org/officeDocument/2006/relationships/slide" Target="/ppt/slides/slide4.xml" Id="R99972499d36b46ef" /><Relationship Type="http://schemas.openxmlformats.org/officeDocument/2006/relationships/slide" Target="/ppt/slides/slide5.xml" Id="R6e1480f8e20f4952" /><Relationship Type="http://schemas.openxmlformats.org/officeDocument/2006/relationships/slide" Target="/ppt/slides/slide6.xml" Id="R857f7a8690314a90" /><Relationship Type="http://schemas.openxmlformats.org/officeDocument/2006/relationships/slide" Target="/ppt/slides/slide7.xml" Id="R99cb4a363ae1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d5715a9c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d48f7afe45b0" /><Relationship Type="http://schemas.openxmlformats.org/officeDocument/2006/relationships/theme" Target="/ppt/slideMasters/theme/theme1.xml" Id="R84f8d4955b70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9d48f7afe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82825d22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865fdb3e0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f130766a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648a4a87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0413035ed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ca75f425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0be4b12b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