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c1268113a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09ce965a14de3"/>
  </p:sldMasterIdLst>
  <p:sldIdLst>
    <p:sldId xmlns:r="http://schemas.openxmlformats.org/officeDocument/2006/relationships" id="256" r:id="R63762fbdd55c4b5f"/>
    <p:sldId xmlns:r="http://schemas.openxmlformats.org/officeDocument/2006/relationships" id="257" r:id="Ra16d1f8ce4e644c8"/>
    <p:sldId xmlns:r="http://schemas.openxmlformats.org/officeDocument/2006/relationships" id="258" r:id="Rdc721d6fe3d74835"/>
    <p:sldId xmlns:r="http://schemas.openxmlformats.org/officeDocument/2006/relationships" id="259" r:id="Rd2a5aab98cb949ed"/>
    <p:sldId xmlns:r="http://schemas.openxmlformats.org/officeDocument/2006/relationships" id="260" r:id="Rcce274c6c12b4741"/>
    <p:sldId xmlns:r="http://schemas.openxmlformats.org/officeDocument/2006/relationships" id="261" r:id="Rf07b86c121cc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09ce965a14de3" /><Relationship Type="http://schemas.openxmlformats.org/officeDocument/2006/relationships/slide" Target="/ppt/slides/slide1.xml" Id="R63762fbdd55c4b5f" /><Relationship Type="http://schemas.openxmlformats.org/officeDocument/2006/relationships/slide" Target="/ppt/slides/slide2.xml" Id="Ra16d1f8ce4e644c8" /><Relationship Type="http://schemas.openxmlformats.org/officeDocument/2006/relationships/slide" Target="/ppt/slides/slide3.xml" Id="Rdc721d6fe3d74835" /><Relationship Type="http://schemas.openxmlformats.org/officeDocument/2006/relationships/slide" Target="/ppt/slides/slide4.xml" Id="Rd2a5aab98cb949ed" /><Relationship Type="http://schemas.openxmlformats.org/officeDocument/2006/relationships/slide" Target="/ppt/slides/slide5.xml" Id="Rcce274c6c12b4741" /><Relationship Type="http://schemas.openxmlformats.org/officeDocument/2006/relationships/slide" Target="/ppt/slides/slide6.xml" Id="Rf07b86c121cc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277200220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e1a8908d456e" /><Relationship Type="http://schemas.openxmlformats.org/officeDocument/2006/relationships/theme" Target="/ppt/slideMasters/theme/theme1.xml" Id="Rc368da2bf3ce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ee1a8908d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caa40fbe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b40d151ba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7e675108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df1fdae3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2c683b80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5b957a1c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