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374fe802be41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79501af4bf41df"/>
  </p:sldMasterIdLst>
  <p:sldIdLst>
    <p:sldId xmlns:r="http://schemas.openxmlformats.org/officeDocument/2006/relationships" id="256" r:id="Rd258def824d54af1"/>
    <p:sldId xmlns:r="http://schemas.openxmlformats.org/officeDocument/2006/relationships" id="257" r:id="Racd8170cef3943ee"/>
    <p:sldId xmlns:r="http://schemas.openxmlformats.org/officeDocument/2006/relationships" id="258" r:id="R14055add3c11462d"/>
    <p:sldId xmlns:r="http://schemas.openxmlformats.org/officeDocument/2006/relationships" id="259" r:id="R2a735c1a3fb24798"/>
    <p:sldId xmlns:r="http://schemas.openxmlformats.org/officeDocument/2006/relationships" id="260" r:id="Rdbe2e1660d344be5"/>
    <p:sldId xmlns:r="http://schemas.openxmlformats.org/officeDocument/2006/relationships" id="261" r:id="R571c23a96d7845c3"/>
    <p:sldId xmlns:r="http://schemas.openxmlformats.org/officeDocument/2006/relationships" id="262" r:id="R48c01c4819b441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79501af4bf41df" /><Relationship Type="http://schemas.openxmlformats.org/officeDocument/2006/relationships/slide" Target="/ppt/slides/slide1.xml" Id="Rd258def824d54af1" /><Relationship Type="http://schemas.openxmlformats.org/officeDocument/2006/relationships/slide" Target="/ppt/slides/slide2.xml" Id="Racd8170cef3943ee" /><Relationship Type="http://schemas.openxmlformats.org/officeDocument/2006/relationships/slide" Target="/ppt/slides/slide3.xml" Id="R14055add3c11462d" /><Relationship Type="http://schemas.openxmlformats.org/officeDocument/2006/relationships/slide" Target="/ppt/slides/slide4.xml" Id="R2a735c1a3fb24798" /><Relationship Type="http://schemas.openxmlformats.org/officeDocument/2006/relationships/slide" Target="/ppt/slides/slide5.xml" Id="Rdbe2e1660d344be5" /><Relationship Type="http://schemas.openxmlformats.org/officeDocument/2006/relationships/slide" Target="/ppt/slides/slide6.xml" Id="R571c23a96d7845c3" /><Relationship Type="http://schemas.openxmlformats.org/officeDocument/2006/relationships/slide" Target="/ppt/slides/slide7.xml" Id="R48c01c4819b441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eb9e7270dd45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4c2741c584bf9" /><Relationship Type="http://schemas.openxmlformats.org/officeDocument/2006/relationships/theme" Target="/ppt/slideMasters/theme/theme1.xml" Id="R937c7fc25bbb46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04c2741c584b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8a6a975614e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450fd87ab41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759036afc4b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06d0cf8db45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ba0e0f20246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a5f6d83d143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185a5ffa54a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ASM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−926 255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6 651 238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59 675 334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59 739 958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STEN MOEN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Atle Moen, H0801, Suhms gate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