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6ec784355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5121712774c99"/>
  </p:sldMasterIdLst>
  <p:sldIdLst>
    <p:sldId xmlns:r="http://schemas.openxmlformats.org/officeDocument/2006/relationships" id="256" r:id="R3f3a0ea7f75d4c64"/>
    <p:sldId xmlns:r="http://schemas.openxmlformats.org/officeDocument/2006/relationships" id="257" r:id="R2553f19a01014e21"/>
    <p:sldId xmlns:r="http://schemas.openxmlformats.org/officeDocument/2006/relationships" id="258" r:id="R5ef24f00196041ae"/>
    <p:sldId xmlns:r="http://schemas.openxmlformats.org/officeDocument/2006/relationships" id="259" r:id="R5f4e180acc744e6f"/>
    <p:sldId xmlns:r="http://schemas.openxmlformats.org/officeDocument/2006/relationships" id="260" r:id="R1a7734cec7ab4650"/>
    <p:sldId xmlns:r="http://schemas.openxmlformats.org/officeDocument/2006/relationships" id="261" r:id="R11c0bb4b30b94b4c"/>
    <p:sldId xmlns:r="http://schemas.openxmlformats.org/officeDocument/2006/relationships" id="262" r:id="R76e2996d6e9d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5121712774c99" /><Relationship Type="http://schemas.openxmlformats.org/officeDocument/2006/relationships/slide" Target="/ppt/slides/slide1.xml" Id="R3f3a0ea7f75d4c64" /><Relationship Type="http://schemas.openxmlformats.org/officeDocument/2006/relationships/slide" Target="/ppt/slides/slide2.xml" Id="R2553f19a01014e21" /><Relationship Type="http://schemas.openxmlformats.org/officeDocument/2006/relationships/slide" Target="/ppt/slides/slide3.xml" Id="R5ef24f00196041ae" /><Relationship Type="http://schemas.openxmlformats.org/officeDocument/2006/relationships/slide" Target="/ppt/slides/slide4.xml" Id="R5f4e180acc744e6f" /><Relationship Type="http://schemas.openxmlformats.org/officeDocument/2006/relationships/slide" Target="/ppt/slides/slide5.xml" Id="R1a7734cec7ab4650" /><Relationship Type="http://schemas.openxmlformats.org/officeDocument/2006/relationships/slide" Target="/ppt/slides/slide6.xml" Id="R11c0bb4b30b94b4c" /><Relationship Type="http://schemas.openxmlformats.org/officeDocument/2006/relationships/slide" Target="/ppt/slides/slide7.xml" Id="R76e2996d6e9d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436d4fadd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6e3c48708495c" /><Relationship Type="http://schemas.openxmlformats.org/officeDocument/2006/relationships/theme" Target="/ppt/slideMasters/theme/theme1.xml" Id="R67700c9b3bdc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6e3c48708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b426294a4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7b8c061a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fcd5545d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87cf57e2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b9568ac8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1954e28f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8e6d90cb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