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8646144818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b9a9dabbc4355"/>
  </p:sldMasterIdLst>
  <p:sldIdLst>
    <p:sldId xmlns:r="http://schemas.openxmlformats.org/officeDocument/2006/relationships" id="256" r:id="Rd3aee67e5b014613"/>
    <p:sldId xmlns:r="http://schemas.openxmlformats.org/officeDocument/2006/relationships" id="257" r:id="R40983bceac9a4687"/>
    <p:sldId xmlns:r="http://schemas.openxmlformats.org/officeDocument/2006/relationships" id="258" r:id="Rfd5b3965d6514ea2"/>
    <p:sldId xmlns:r="http://schemas.openxmlformats.org/officeDocument/2006/relationships" id="259" r:id="R66fd702333654956"/>
    <p:sldId xmlns:r="http://schemas.openxmlformats.org/officeDocument/2006/relationships" id="260" r:id="Rbbc04b3b0a5145d4"/>
    <p:sldId xmlns:r="http://schemas.openxmlformats.org/officeDocument/2006/relationships" id="261" r:id="R7ccc874cf9784a22"/>
    <p:sldId xmlns:r="http://schemas.openxmlformats.org/officeDocument/2006/relationships" id="262" r:id="R258ab84eb52242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b9a9dabbc4355" /><Relationship Type="http://schemas.openxmlformats.org/officeDocument/2006/relationships/slide" Target="/ppt/slides/slide1.xml" Id="Rd3aee67e5b014613" /><Relationship Type="http://schemas.openxmlformats.org/officeDocument/2006/relationships/slide" Target="/ppt/slides/slide2.xml" Id="R40983bceac9a4687" /><Relationship Type="http://schemas.openxmlformats.org/officeDocument/2006/relationships/slide" Target="/ppt/slides/slide3.xml" Id="Rfd5b3965d6514ea2" /><Relationship Type="http://schemas.openxmlformats.org/officeDocument/2006/relationships/slide" Target="/ppt/slides/slide4.xml" Id="R66fd702333654956" /><Relationship Type="http://schemas.openxmlformats.org/officeDocument/2006/relationships/slide" Target="/ppt/slides/slide5.xml" Id="Rbbc04b3b0a5145d4" /><Relationship Type="http://schemas.openxmlformats.org/officeDocument/2006/relationships/slide" Target="/ppt/slides/slide6.xml" Id="R7ccc874cf9784a22" /><Relationship Type="http://schemas.openxmlformats.org/officeDocument/2006/relationships/slide" Target="/ppt/slides/slide7.xml" Id="R258ab84eb52242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a8c47a835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e64ee24a7476d" /><Relationship Type="http://schemas.openxmlformats.org/officeDocument/2006/relationships/theme" Target="/ppt/slideMasters/theme/theme1.xml" Id="R4ab561a813f0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2e64ee24a747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6cfb3c06c46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78a99bc74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b5006aec4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73b1e8fa942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e50a84a7340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a7afc811243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9be6d810946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DRAGESUND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DRAGESUND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71 601 257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62 980 584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60 183 385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495 307 568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520 670 285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DRAGESUND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KULDRAGE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Maridalsvei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