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3166fa770f40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f62266295d434c"/>
  </p:sldMasterIdLst>
  <p:sldIdLst>
    <p:sldId xmlns:r="http://schemas.openxmlformats.org/officeDocument/2006/relationships" id="256" r:id="R2d23c97f82f442c9"/>
    <p:sldId xmlns:r="http://schemas.openxmlformats.org/officeDocument/2006/relationships" id="257" r:id="R63f3cdb79b71461f"/>
    <p:sldId xmlns:r="http://schemas.openxmlformats.org/officeDocument/2006/relationships" id="258" r:id="R6256c6901bfb4d11"/>
    <p:sldId xmlns:r="http://schemas.openxmlformats.org/officeDocument/2006/relationships" id="259" r:id="R84c4af0ca3d34980"/>
    <p:sldId xmlns:r="http://schemas.openxmlformats.org/officeDocument/2006/relationships" id="260" r:id="R151c57f0364c47d5"/>
    <p:sldId xmlns:r="http://schemas.openxmlformats.org/officeDocument/2006/relationships" id="261" r:id="R87856d56113f49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f62266295d434c" /><Relationship Type="http://schemas.openxmlformats.org/officeDocument/2006/relationships/slide" Target="/ppt/slides/slide1.xml" Id="R2d23c97f82f442c9" /><Relationship Type="http://schemas.openxmlformats.org/officeDocument/2006/relationships/slide" Target="/ppt/slides/slide2.xml" Id="R63f3cdb79b71461f" /><Relationship Type="http://schemas.openxmlformats.org/officeDocument/2006/relationships/slide" Target="/ppt/slides/slide3.xml" Id="R6256c6901bfb4d11" /><Relationship Type="http://schemas.openxmlformats.org/officeDocument/2006/relationships/slide" Target="/ppt/slides/slide4.xml" Id="R84c4af0ca3d34980" /><Relationship Type="http://schemas.openxmlformats.org/officeDocument/2006/relationships/slide" Target="/ppt/slides/slide5.xml" Id="R151c57f0364c47d5" /><Relationship Type="http://schemas.openxmlformats.org/officeDocument/2006/relationships/slide" Target="/ppt/slides/slide6.xml" Id="R87856d56113f49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35584d57f144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d2f10228744346" /><Relationship Type="http://schemas.openxmlformats.org/officeDocument/2006/relationships/theme" Target="/ppt/slideMasters/theme/theme1.xml" Id="R81f35c5eb3824a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d2f102287443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94c684deb747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84988ed3bc48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55e3fbf8d40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77169fe44041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608cdb0c0f45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10d42d1f4d4c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 allé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989 304 518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 INVEST AS</a:t>
            </a:r>
          </a:p>
        </p:txBody>
      </p:sp>
    </p:spTree>
  </p:cSld>
  <p:clrMapOvr>
    <a:masterClrMapping xmlns:a="http://schemas.openxmlformats.org/drawingml/2006/main"/>
  </p:clrMapOvr>
</p:sld>
</file>