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1635556fd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98bcfb27f4582"/>
  </p:sldMasterIdLst>
  <p:sldIdLst>
    <p:sldId xmlns:r="http://schemas.openxmlformats.org/officeDocument/2006/relationships" id="256" r:id="Rb3e8bba22ee14144"/>
    <p:sldId xmlns:r="http://schemas.openxmlformats.org/officeDocument/2006/relationships" id="257" r:id="Rb3df492225eb424d"/>
    <p:sldId xmlns:r="http://schemas.openxmlformats.org/officeDocument/2006/relationships" id="258" r:id="R7295c717a94f4d16"/>
    <p:sldId xmlns:r="http://schemas.openxmlformats.org/officeDocument/2006/relationships" id="259" r:id="Re9d99e6b347a49b7"/>
    <p:sldId xmlns:r="http://schemas.openxmlformats.org/officeDocument/2006/relationships" id="260" r:id="Rd826d45a7a584f68"/>
    <p:sldId xmlns:r="http://schemas.openxmlformats.org/officeDocument/2006/relationships" id="261" r:id="Rd417df8134cc42b2"/>
    <p:sldId xmlns:r="http://schemas.openxmlformats.org/officeDocument/2006/relationships" id="262" r:id="R333fbc6f4525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98bcfb27f4582" /><Relationship Type="http://schemas.openxmlformats.org/officeDocument/2006/relationships/slide" Target="/ppt/slides/slide1.xml" Id="Rb3e8bba22ee14144" /><Relationship Type="http://schemas.openxmlformats.org/officeDocument/2006/relationships/slide" Target="/ppt/slides/slide2.xml" Id="Rb3df492225eb424d" /><Relationship Type="http://schemas.openxmlformats.org/officeDocument/2006/relationships/slide" Target="/ppt/slides/slide3.xml" Id="R7295c717a94f4d16" /><Relationship Type="http://schemas.openxmlformats.org/officeDocument/2006/relationships/slide" Target="/ppt/slides/slide4.xml" Id="Re9d99e6b347a49b7" /><Relationship Type="http://schemas.openxmlformats.org/officeDocument/2006/relationships/slide" Target="/ppt/slides/slide5.xml" Id="Rd826d45a7a584f68" /><Relationship Type="http://schemas.openxmlformats.org/officeDocument/2006/relationships/slide" Target="/ppt/slides/slide6.xml" Id="Rd417df8134cc42b2" /><Relationship Type="http://schemas.openxmlformats.org/officeDocument/2006/relationships/slide" Target="/ppt/slides/slide7.xml" Id="R333fbc6f4525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2de871084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d1c26d454ab9" /><Relationship Type="http://schemas.openxmlformats.org/officeDocument/2006/relationships/theme" Target="/ppt/slideMasters/theme/theme1.xml" Id="R283a4b829320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9d1c26d45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2dd1b9009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68030c88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786bf275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4289f610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6d51c0a7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c8240f911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df436389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286 316 479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OLE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