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5f30d9910d49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28c325446e49af"/>
  </p:sldMasterIdLst>
  <p:sldIdLst>
    <p:sldId xmlns:r="http://schemas.openxmlformats.org/officeDocument/2006/relationships" id="256" r:id="R60f2c741e735472e"/>
    <p:sldId xmlns:r="http://schemas.openxmlformats.org/officeDocument/2006/relationships" id="257" r:id="R95d06ffee98b4690"/>
    <p:sldId xmlns:r="http://schemas.openxmlformats.org/officeDocument/2006/relationships" id="258" r:id="Ra62e0dd38e8046da"/>
    <p:sldId xmlns:r="http://schemas.openxmlformats.org/officeDocument/2006/relationships" id="259" r:id="Rdb7f5aacce2e4443"/>
    <p:sldId xmlns:r="http://schemas.openxmlformats.org/officeDocument/2006/relationships" id="260" r:id="Rd32ecb5a62874a87"/>
    <p:sldId xmlns:r="http://schemas.openxmlformats.org/officeDocument/2006/relationships" id="261" r:id="R53f577319327473b"/>
    <p:sldId xmlns:r="http://schemas.openxmlformats.org/officeDocument/2006/relationships" id="262" r:id="R9b24f8d70e4f4d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8c325446e49af" /><Relationship Type="http://schemas.openxmlformats.org/officeDocument/2006/relationships/slide" Target="/ppt/slides/slide1.xml" Id="R60f2c741e735472e" /><Relationship Type="http://schemas.openxmlformats.org/officeDocument/2006/relationships/slide" Target="/ppt/slides/slide2.xml" Id="R95d06ffee98b4690" /><Relationship Type="http://schemas.openxmlformats.org/officeDocument/2006/relationships/slide" Target="/ppt/slides/slide3.xml" Id="Ra62e0dd38e8046da" /><Relationship Type="http://schemas.openxmlformats.org/officeDocument/2006/relationships/slide" Target="/ppt/slides/slide4.xml" Id="Rdb7f5aacce2e4443" /><Relationship Type="http://schemas.openxmlformats.org/officeDocument/2006/relationships/slide" Target="/ppt/slides/slide5.xml" Id="Rd32ecb5a62874a87" /><Relationship Type="http://schemas.openxmlformats.org/officeDocument/2006/relationships/slide" Target="/ppt/slides/slide6.xml" Id="R53f577319327473b" /><Relationship Type="http://schemas.openxmlformats.org/officeDocument/2006/relationships/slide" Target="/ppt/slides/slide7.xml" Id="R9b24f8d70e4f4d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ebb2b269646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505c91ed54bf8" /><Relationship Type="http://schemas.openxmlformats.org/officeDocument/2006/relationships/theme" Target="/ppt/slideMasters/theme/theme1.xml" Id="Rec8a7ba914b5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505c91ed54b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e1b6fff6446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cd2aea7284e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759fd32b3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2eb9e66a648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352cc333c40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cebb0542c49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ed171da374b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26 860 451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148 447 662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148 555 077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OVE SKORPEN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149C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