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8f2df02f0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85cd0e6904f75"/>
  </p:sldMasterIdLst>
  <p:sldIdLst>
    <p:sldId xmlns:r="http://schemas.openxmlformats.org/officeDocument/2006/relationships" id="256" r:id="R7d1f40b654ca4274"/>
    <p:sldId xmlns:r="http://schemas.openxmlformats.org/officeDocument/2006/relationships" id="257" r:id="Radfe1edb111a4995"/>
    <p:sldId xmlns:r="http://schemas.openxmlformats.org/officeDocument/2006/relationships" id="258" r:id="Rea5335a42a834de2"/>
    <p:sldId xmlns:r="http://schemas.openxmlformats.org/officeDocument/2006/relationships" id="259" r:id="Rf1fbb865a0604a6f"/>
    <p:sldId xmlns:r="http://schemas.openxmlformats.org/officeDocument/2006/relationships" id="260" r:id="Rb199f893157e4c77"/>
    <p:sldId xmlns:r="http://schemas.openxmlformats.org/officeDocument/2006/relationships" id="261" r:id="R25034056ec714a73"/>
    <p:sldId xmlns:r="http://schemas.openxmlformats.org/officeDocument/2006/relationships" id="262" r:id="Ra026fe7a5913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85cd0e6904f75" /><Relationship Type="http://schemas.openxmlformats.org/officeDocument/2006/relationships/slide" Target="/ppt/slides/slide1.xml" Id="R7d1f40b654ca4274" /><Relationship Type="http://schemas.openxmlformats.org/officeDocument/2006/relationships/slide" Target="/ppt/slides/slide2.xml" Id="Radfe1edb111a4995" /><Relationship Type="http://schemas.openxmlformats.org/officeDocument/2006/relationships/slide" Target="/ppt/slides/slide3.xml" Id="Rea5335a42a834de2" /><Relationship Type="http://schemas.openxmlformats.org/officeDocument/2006/relationships/slide" Target="/ppt/slides/slide4.xml" Id="Rf1fbb865a0604a6f" /><Relationship Type="http://schemas.openxmlformats.org/officeDocument/2006/relationships/slide" Target="/ppt/slides/slide5.xml" Id="Rb199f893157e4c77" /><Relationship Type="http://schemas.openxmlformats.org/officeDocument/2006/relationships/slide" Target="/ppt/slides/slide6.xml" Id="R25034056ec714a73" /><Relationship Type="http://schemas.openxmlformats.org/officeDocument/2006/relationships/slide" Target="/ppt/slides/slide7.xml" Id="Ra026fe7a5913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f81ef04ab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ab60bbfb41b6" /><Relationship Type="http://schemas.openxmlformats.org/officeDocument/2006/relationships/theme" Target="/ppt/slideMasters/theme/theme1.xml" Id="R9058dea4b0b3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4ab60bbfb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4240920c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3c161d83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564b66e9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9dbbb3b9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9f332ae6d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24b31db89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adffea9f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HØIBY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