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123c97960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cc2136bf64ec7"/>
  </p:sldMasterIdLst>
  <p:sldIdLst>
    <p:sldId xmlns:r="http://schemas.openxmlformats.org/officeDocument/2006/relationships" id="256" r:id="R6d06550e88fc4f44"/>
    <p:sldId xmlns:r="http://schemas.openxmlformats.org/officeDocument/2006/relationships" id="257" r:id="Ra133ea6296b84ead"/>
    <p:sldId xmlns:r="http://schemas.openxmlformats.org/officeDocument/2006/relationships" id="258" r:id="R27ec729a809a499c"/>
    <p:sldId xmlns:r="http://schemas.openxmlformats.org/officeDocument/2006/relationships" id="259" r:id="R8f849e111bfc4113"/>
    <p:sldId xmlns:r="http://schemas.openxmlformats.org/officeDocument/2006/relationships" id="260" r:id="Rdc59b812760042d3"/>
    <p:sldId xmlns:r="http://schemas.openxmlformats.org/officeDocument/2006/relationships" id="261" r:id="R4ace8ade36e847a8"/>
    <p:sldId xmlns:r="http://schemas.openxmlformats.org/officeDocument/2006/relationships" id="262" r:id="R12321e7311ff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c2136bf64ec7" /><Relationship Type="http://schemas.openxmlformats.org/officeDocument/2006/relationships/slide" Target="/ppt/slides/slide1.xml" Id="R6d06550e88fc4f44" /><Relationship Type="http://schemas.openxmlformats.org/officeDocument/2006/relationships/slide" Target="/ppt/slides/slide2.xml" Id="Ra133ea6296b84ead" /><Relationship Type="http://schemas.openxmlformats.org/officeDocument/2006/relationships/slide" Target="/ppt/slides/slide3.xml" Id="R27ec729a809a499c" /><Relationship Type="http://schemas.openxmlformats.org/officeDocument/2006/relationships/slide" Target="/ppt/slides/slide4.xml" Id="R8f849e111bfc4113" /><Relationship Type="http://schemas.openxmlformats.org/officeDocument/2006/relationships/slide" Target="/ppt/slides/slide5.xml" Id="Rdc59b812760042d3" /><Relationship Type="http://schemas.openxmlformats.org/officeDocument/2006/relationships/slide" Target="/ppt/slides/slide6.xml" Id="R4ace8ade36e847a8" /><Relationship Type="http://schemas.openxmlformats.org/officeDocument/2006/relationships/slide" Target="/ppt/slides/slide7.xml" Id="R12321e7311ff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30c2392d3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a8b591bc4938" /><Relationship Type="http://schemas.openxmlformats.org/officeDocument/2006/relationships/theme" Target="/ppt/slideMasters/theme/theme1.xml" Id="R8c9764e5620a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5a8b591bc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93d8d266e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c8b151cd4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20244eaf4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2201b5bc6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08de8999b4b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3280fb8f4d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5749fac3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