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f39081bd5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caf42c3a84379"/>
  </p:sldMasterIdLst>
  <p:sldIdLst>
    <p:sldId xmlns:r="http://schemas.openxmlformats.org/officeDocument/2006/relationships" id="256" r:id="R09f7603785d543b9"/>
    <p:sldId xmlns:r="http://schemas.openxmlformats.org/officeDocument/2006/relationships" id="257" r:id="R0ed3c89914034b75"/>
    <p:sldId xmlns:r="http://schemas.openxmlformats.org/officeDocument/2006/relationships" id="258" r:id="Rc4bf4b24fd0344c5"/>
    <p:sldId xmlns:r="http://schemas.openxmlformats.org/officeDocument/2006/relationships" id="259" r:id="Rebf892b2f5f64aef"/>
    <p:sldId xmlns:r="http://schemas.openxmlformats.org/officeDocument/2006/relationships" id="260" r:id="Rcf4be4c3dff74b33"/>
    <p:sldId xmlns:r="http://schemas.openxmlformats.org/officeDocument/2006/relationships" id="261" r:id="R5b39283710a742ce"/>
    <p:sldId xmlns:r="http://schemas.openxmlformats.org/officeDocument/2006/relationships" id="262" r:id="R273b2964eff2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caf42c3a84379" /><Relationship Type="http://schemas.openxmlformats.org/officeDocument/2006/relationships/slide" Target="/ppt/slides/slide1.xml" Id="R09f7603785d543b9" /><Relationship Type="http://schemas.openxmlformats.org/officeDocument/2006/relationships/slide" Target="/ppt/slides/slide2.xml" Id="R0ed3c89914034b75" /><Relationship Type="http://schemas.openxmlformats.org/officeDocument/2006/relationships/slide" Target="/ppt/slides/slide3.xml" Id="Rc4bf4b24fd0344c5" /><Relationship Type="http://schemas.openxmlformats.org/officeDocument/2006/relationships/slide" Target="/ppt/slides/slide4.xml" Id="Rebf892b2f5f64aef" /><Relationship Type="http://schemas.openxmlformats.org/officeDocument/2006/relationships/slide" Target="/ppt/slides/slide5.xml" Id="Rcf4be4c3dff74b33" /><Relationship Type="http://schemas.openxmlformats.org/officeDocument/2006/relationships/slide" Target="/ppt/slides/slide6.xml" Id="R5b39283710a742ce" /><Relationship Type="http://schemas.openxmlformats.org/officeDocument/2006/relationships/slide" Target="/ppt/slides/slide7.xml" Id="R273b2964eff2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b9c9d82d1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4cbae7384e2b" /><Relationship Type="http://schemas.openxmlformats.org/officeDocument/2006/relationships/theme" Target="/ppt/slideMasters/theme/theme1.xml" Id="R783c399a892b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14cbae738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947f0671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f64abe90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31d7ac8e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e2ba290e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a5ceee272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0f9498545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b616d3b6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