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e8ee6a670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18d198b004b96"/>
  </p:sldMasterIdLst>
  <p:sldIdLst>
    <p:sldId xmlns:r="http://schemas.openxmlformats.org/officeDocument/2006/relationships" id="256" r:id="Rc3463fddf8854513"/>
    <p:sldId xmlns:r="http://schemas.openxmlformats.org/officeDocument/2006/relationships" id="257" r:id="Rfc794a286f5f4a10"/>
    <p:sldId xmlns:r="http://schemas.openxmlformats.org/officeDocument/2006/relationships" id="258" r:id="R8c65ab1d493542aa"/>
    <p:sldId xmlns:r="http://schemas.openxmlformats.org/officeDocument/2006/relationships" id="259" r:id="Rdbd736b7c6fd4fd8"/>
    <p:sldId xmlns:r="http://schemas.openxmlformats.org/officeDocument/2006/relationships" id="260" r:id="Rdadd4eaaacdd450a"/>
    <p:sldId xmlns:r="http://schemas.openxmlformats.org/officeDocument/2006/relationships" id="261" r:id="R5575fa122f5c4578"/>
    <p:sldId xmlns:r="http://schemas.openxmlformats.org/officeDocument/2006/relationships" id="262" r:id="R34085c4937d5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18d198b004b96" /><Relationship Type="http://schemas.openxmlformats.org/officeDocument/2006/relationships/slide" Target="/ppt/slides/slide1.xml" Id="Rc3463fddf8854513" /><Relationship Type="http://schemas.openxmlformats.org/officeDocument/2006/relationships/slide" Target="/ppt/slides/slide2.xml" Id="Rfc794a286f5f4a10" /><Relationship Type="http://schemas.openxmlformats.org/officeDocument/2006/relationships/slide" Target="/ppt/slides/slide3.xml" Id="R8c65ab1d493542aa" /><Relationship Type="http://schemas.openxmlformats.org/officeDocument/2006/relationships/slide" Target="/ppt/slides/slide4.xml" Id="Rdbd736b7c6fd4fd8" /><Relationship Type="http://schemas.openxmlformats.org/officeDocument/2006/relationships/slide" Target="/ppt/slides/slide5.xml" Id="Rdadd4eaaacdd450a" /><Relationship Type="http://schemas.openxmlformats.org/officeDocument/2006/relationships/slide" Target="/ppt/slides/slide6.xml" Id="R5575fa122f5c4578" /><Relationship Type="http://schemas.openxmlformats.org/officeDocument/2006/relationships/slide" Target="/ppt/slides/slide7.xml" Id="R34085c4937d5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a03f4d164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06c1a4fc4d29" /><Relationship Type="http://schemas.openxmlformats.org/officeDocument/2006/relationships/theme" Target="/ppt/slideMasters/theme/theme1.xml" Id="Re758dca81314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106c1a4fc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42be95c34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65d5ba04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6438eb22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108d7951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b76f7d75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5d39aea0a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9a18e863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