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eb96c30cd04e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5949d3008b417f"/>
  </p:sldMasterIdLst>
  <p:sldIdLst>
    <p:sldId xmlns:r="http://schemas.openxmlformats.org/officeDocument/2006/relationships" id="256" r:id="R92b0e684de6d476f"/>
    <p:sldId xmlns:r="http://schemas.openxmlformats.org/officeDocument/2006/relationships" id="257" r:id="Rddbb8634062240af"/>
    <p:sldId xmlns:r="http://schemas.openxmlformats.org/officeDocument/2006/relationships" id="258" r:id="Rca31aa36c7ee4b31"/>
    <p:sldId xmlns:r="http://schemas.openxmlformats.org/officeDocument/2006/relationships" id="259" r:id="Rdb1151e3f8c141ff"/>
    <p:sldId xmlns:r="http://schemas.openxmlformats.org/officeDocument/2006/relationships" id="260" r:id="R728d28c88f534c43"/>
    <p:sldId xmlns:r="http://schemas.openxmlformats.org/officeDocument/2006/relationships" id="261" r:id="Rb70f6ca98c7a424a"/>
    <p:sldId xmlns:r="http://schemas.openxmlformats.org/officeDocument/2006/relationships" id="262" r:id="R24d6beeda35747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5949d3008b417f" /><Relationship Type="http://schemas.openxmlformats.org/officeDocument/2006/relationships/slide" Target="/ppt/slides/slide1.xml" Id="R92b0e684de6d476f" /><Relationship Type="http://schemas.openxmlformats.org/officeDocument/2006/relationships/slide" Target="/ppt/slides/slide2.xml" Id="Rddbb8634062240af" /><Relationship Type="http://schemas.openxmlformats.org/officeDocument/2006/relationships/slide" Target="/ppt/slides/slide3.xml" Id="Rca31aa36c7ee4b31" /><Relationship Type="http://schemas.openxmlformats.org/officeDocument/2006/relationships/slide" Target="/ppt/slides/slide4.xml" Id="Rdb1151e3f8c141ff" /><Relationship Type="http://schemas.openxmlformats.org/officeDocument/2006/relationships/slide" Target="/ppt/slides/slide5.xml" Id="R728d28c88f534c43" /><Relationship Type="http://schemas.openxmlformats.org/officeDocument/2006/relationships/slide" Target="/ppt/slides/slide6.xml" Id="Rb70f6ca98c7a424a" /><Relationship Type="http://schemas.openxmlformats.org/officeDocument/2006/relationships/slide" Target="/ppt/slides/slide7.xml" Id="R24d6beeda35747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b8fd8f51d840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ad3ed670642fd" /><Relationship Type="http://schemas.openxmlformats.org/officeDocument/2006/relationships/theme" Target="/ppt/slideMasters/theme/theme1.xml" Id="R3f390ea2cabd47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1ad3ed670642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8c03b13334a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b13d25fa2241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842a1afac4b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b3a3dc02040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56adce5a647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1f416f9ba48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65875043142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ARTEMIS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ARTEMIS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ARTEMIS INVESTMENT AS ble etablert [år] og holder til i Hosle.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ARTEMIS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ARTEMIS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ARTEMIS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1 546 264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6 836 111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8 447 810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ARTEMIS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HUSBY STEIN HÅVARD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ARTEMIS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Rytterfaret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1362 Hosle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989 574 868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ARTEMIS INVESTMENT AS</a:t>
            </a:r>
          </a:p>
        </p:txBody>
      </p:sp>
    </p:spTree>
  </p:cSld>
  <p:clrMapOvr>
    <a:masterClrMapping xmlns:a="http://schemas.openxmlformats.org/drawingml/2006/main"/>
  </p:clrMapOvr>
</p:sld>
</file>