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75139df9c041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a2bad88c8a48e0"/>
  </p:sldMasterIdLst>
  <p:sldIdLst>
    <p:sldId xmlns:r="http://schemas.openxmlformats.org/officeDocument/2006/relationships" id="256" r:id="Re1064d8cd4f54d78"/>
    <p:sldId xmlns:r="http://schemas.openxmlformats.org/officeDocument/2006/relationships" id="257" r:id="R38f9b90daf3242cd"/>
    <p:sldId xmlns:r="http://schemas.openxmlformats.org/officeDocument/2006/relationships" id="258" r:id="R236798b1620e4f4b"/>
    <p:sldId xmlns:r="http://schemas.openxmlformats.org/officeDocument/2006/relationships" id="259" r:id="Ref70b02303fd4eec"/>
    <p:sldId xmlns:r="http://schemas.openxmlformats.org/officeDocument/2006/relationships" id="260" r:id="R1a8f7fd20f2e4f64"/>
    <p:sldId xmlns:r="http://schemas.openxmlformats.org/officeDocument/2006/relationships" id="261" r:id="Rbca3a3b78ac140a2"/>
    <p:sldId xmlns:r="http://schemas.openxmlformats.org/officeDocument/2006/relationships" id="262" r:id="R76676c77e7b547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a2bad88c8a48e0" /><Relationship Type="http://schemas.openxmlformats.org/officeDocument/2006/relationships/slide" Target="/ppt/slides/slide1.xml" Id="Re1064d8cd4f54d78" /><Relationship Type="http://schemas.openxmlformats.org/officeDocument/2006/relationships/slide" Target="/ppt/slides/slide2.xml" Id="R38f9b90daf3242cd" /><Relationship Type="http://schemas.openxmlformats.org/officeDocument/2006/relationships/slide" Target="/ppt/slides/slide3.xml" Id="R236798b1620e4f4b" /><Relationship Type="http://schemas.openxmlformats.org/officeDocument/2006/relationships/slide" Target="/ppt/slides/slide4.xml" Id="Ref70b02303fd4eec" /><Relationship Type="http://schemas.openxmlformats.org/officeDocument/2006/relationships/slide" Target="/ppt/slides/slide5.xml" Id="R1a8f7fd20f2e4f64" /><Relationship Type="http://schemas.openxmlformats.org/officeDocument/2006/relationships/slide" Target="/ppt/slides/slide6.xml" Id="Rbca3a3b78ac140a2" /><Relationship Type="http://schemas.openxmlformats.org/officeDocument/2006/relationships/slide" Target="/ppt/slides/slide7.xml" Id="R76676c77e7b547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30e8d94f3442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4b5dbc7a648f2" /><Relationship Type="http://schemas.openxmlformats.org/officeDocument/2006/relationships/theme" Target="/ppt/slideMasters/theme/theme1.xml" Id="Rd6471290366b48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24b5dbc7a648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3ac44e0a741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ad2a6a8ae45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fa6b3af0942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91faacd9043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4813c53e54f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e6ea41a5149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bbb0a3cc145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AKTIV KAPITALINVEST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KAPITALINVEST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AKTIV KAPITALINVEST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KAPITALINVEST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KAPITALINVEST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KAPITALINVEST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6 280 765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6 433 155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11 073 167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26 079 145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26 845 709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KAPITALINVEST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IDAR PEDERSEN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KAPITALINVEST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989 582 593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KAPITALINVEST AS</a:t>
            </a:r>
          </a:p>
        </p:txBody>
      </p:sp>
    </p:spTree>
  </p:cSld>
  <p:clrMapOvr>
    <a:masterClrMapping xmlns:a="http://schemas.openxmlformats.org/drawingml/2006/main"/>
  </p:clrMapOvr>
</p:sld>
</file>