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9f2d7cb13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2eab7449214137"/>
  </p:sldMasterIdLst>
  <p:sldIdLst>
    <p:sldId xmlns:r="http://schemas.openxmlformats.org/officeDocument/2006/relationships" id="256" r:id="R3451c0dccdf64a4a"/>
    <p:sldId xmlns:r="http://schemas.openxmlformats.org/officeDocument/2006/relationships" id="257" r:id="R14b1fc86dd51428f"/>
    <p:sldId xmlns:r="http://schemas.openxmlformats.org/officeDocument/2006/relationships" id="258" r:id="R9eb63d68931243a5"/>
    <p:sldId xmlns:r="http://schemas.openxmlformats.org/officeDocument/2006/relationships" id="259" r:id="R45d0255812894bee"/>
    <p:sldId xmlns:r="http://schemas.openxmlformats.org/officeDocument/2006/relationships" id="260" r:id="R812e3fa5b66c47e4"/>
    <p:sldId xmlns:r="http://schemas.openxmlformats.org/officeDocument/2006/relationships" id="261" r:id="R5a56a7b54c4b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eab7449214137" /><Relationship Type="http://schemas.openxmlformats.org/officeDocument/2006/relationships/slide" Target="/ppt/slides/slide1.xml" Id="R3451c0dccdf64a4a" /><Relationship Type="http://schemas.openxmlformats.org/officeDocument/2006/relationships/slide" Target="/ppt/slides/slide2.xml" Id="R14b1fc86dd51428f" /><Relationship Type="http://schemas.openxmlformats.org/officeDocument/2006/relationships/slide" Target="/ppt/slides/slide3.xml" Id="R9eb63d68931243a5" /><Relationship Type="http://schemas.openxmlformats.org/officeDocument/2006/relationships/slide" Target="/ppt/slides/slide4.xml" Id="R45d0255812894bee" /><Relationship Type="http://schemas.openxmlformats.org/officeDocument/2006/relationships/slide" Target="/ppt/slides/slide5.xml" Id="R812e3fa5b66c47e4" /><Relationship Type="http://schemas.openxmlformats.org/officeDocument/2006/relationships/slide" Target="/ppt/slides/slide6.xml" Id="R5a56a7b54c4b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49dfd3b7c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94e567664d30" /><Relationship Type="http://schemas.openxmlformats.org/officeDocument/2006/relationships/theme" Target="/ppt/slideMasters/theme/theme1.xml" Id="R41d3ac6ec2da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594e56766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bb58013514a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2db002ca9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92fca38e2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5649f5489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a2828f08a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af8f0e12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