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d6e61382f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f33be79584097"/>
  </p:sldMasterIdLst>
  <p:sldIdLst>
    <p:sldId xmlns:r="http://schemas.openxmlformats.org/officeDocument/2006/relationships" id="256" r:id="R82c6712c65954a08"/>
    <p:sldId xmlns:r="http://schemas.openxmlformats.org/officeDocument/2006/relationships" id="257" r:id="Ra2e9b5456d7047e1"/>
    <p:sldId xmlns:r="http://schemas.openxmlformats.org/officeDocument/2006/relationships" id="258" r:id="R9b5550355377489b"/>
    <p:sldId xmlns:r="http://schemas.openxmlformats.org/officeDocument/2006/relationships" id="259" r:id="Rbf07a55041144d89"/>
    <p:sldId xmlns:r="http://schemas.openxmlformats.org/officeDocument/2006/relationships" id="260" r:id="R49faabee3684492c"/>
    <p:sldId xmlns:r="http://schemas.openxmlformats.org/officeDocument/2006/relationships" id="261" r:id="R489c45ea33b24ce1"/>
    <p:sldId xmlns:r="http://schemas.openxmlformats.org/officeDocument/2006/relationships" id="262" r:id="R3c37fe7e1d33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f33be79584097" /><Relationship Type="http://schemas.openxmlformats.org/officeDocument/2006/relationships/slide" Target="/ppt/slides/slide1.xml" Id="R82c6712c65954a08" /><Relationship Type="http://schemas.openxmlformats.org/officeDocument/2006/relationships/slide" Target="/ppt/slides/slide2.xml" Id="Ra2e9b5456d7047e1" /><Relationship Type="http://schemas.openxmlformats.org/officeDocument/2006/relationships/slide" Target="/ppt/slides/slide3.xml" Id="R9b5550355377489b" /><Relationship Type="http://schemas.openxmlformats.org/officeDocument/2006/relationships/slide" Target="/ppt/slides/slide4.xml" Id="Rbf07a55041144d89" /><Relationship Type="http://schemas.openxmlformats.org/officeDocument/2006/relationships/slide" Target="/ppt/slides/slide5.xml" Id="R49faabee3684492c" /><Relationship Type="http://schemas.openxmlformats.org/officeDocument/2006/relationships/slide" Target="/ppt/slides/slide6.xml" Id="R489c45ea33b24ce1" /><Relationship Type="http://schemas.openxmlformats.org/officeDocument/2006/relationships/slide" Target="/ppt/slides/slide7.xml" Id="R3c37fe7e1d33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3fdeb47f8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cbbf1d1c4f19" /><Relationship Type="http://schemas.openxmlformats.org/officeDocument/2006/relationships/theme" Target="/ppt/slideMasters/theme/theme1.xml" Id="R23b2e935f885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5cbbf1d1c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d25a9373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2cd97d3b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f162eb3b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89d80ac5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07d9c605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8d5075194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70add56d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