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1dde7736e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e0489cc2540c5"/>
  </p:sldMasterIdLst>
  <p:sldIdLst>
    <p:sldId xmlns:r="http://schemas.openxmlformats.org/officeDocument/2006/relationships" id="256" r:id="R6c8720481ce64506"/>
    <p:sldId xmlns:r="http://schemas.openxmlformats.org/officeDocument/2006/relationships" id="257" r:id="R601ff1261256430c"/>
    <p:sldId xmlns:r="http://schemas.openxmlformats.org/officeDocument/2006/relationships" id="258" r:id="Rfb346e329a274e52"/>
    <p:sldId xmlns:r="http://schemas.openxmlformats.org/officeDocument/2006/relationships" id="259" r:id="Re1556596e3194a17"/>
    <p:sldId xmlns:r="http://schemas.openxmlformats.org/officeDocument/2006/relationships" id="260" r:id="R109e9b3e3e434d68"/>
    <p:sldId xmlns:r="http://schemas.openxmlformats.org/officeDocument/2006/relationships" id="261" r:id="R9f70960a43354bef"/>
    <p:sldId xmlns:r="http://schemas.openxmlformats.org/officeDocument/2006/relationships" id="262" r:id="R13aa3a586117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e0489cc2540c5" /><Relationship Type="http://schemas.openxmlformats.org/officeDocument/2006/relationships/slide" Target="/ppt/slides/slide1.xml" Id="R6c8720481ce64506" /><Relationship Type="http://schemas.openxmlformats.org/officeDocument/2006/relationships/slide" Target="/ppt/slides/slide2.xml" Id="R601ff1261256430c" /><Relationship Type="http://schemas.openxmlformats.org/officeDocument/2006/relationships/slide" Target="/ppt/slides/slide3.xml" Id="Rfb346e329a274e52" /><Relationship Type="http://schemas.openxmlformats.org/officeDocument/2006/relationships/slide" Target="/ppt/slides/slide4.xml" Id="Re1556596e3194a17" /><Relationship Type="http://schemas.openxmlformats.org/officeDocument/2006/relationships/slide" Target="/ppt/slides/slide5.xml" Id="R109e9b3e3e434d68" /><Relationship Type="http://schemas.openxmlformats.org/officeDocument/2006/relationships/slide" Target="/ppt/slides/slide6.xml" Id="R9f70960a43354bef" /><Relationship Type="http://schemas.openxmlformats.org/officeDocument/2006/relationships/slide" Target="/ppt/slides/slide7.xml" Id="R13aa3a586117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4726b6a01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7246095aa463d" /><Relationship Type="http://schemas.openxmlformats.org/officeDocument/2006/relationships/theme" Target="/ppt/slideMasters/theme/theme1.xml" Id="Rc75d45b3dffa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7246095aa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b1d44e66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f8391226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af20223be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9017abf24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b1fb8f9b1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a73977d9b4f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0a84ee0b9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51 124 686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51 581 017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OPSTAD KNUT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78 68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