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30ac33b2564e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8992d09a9c4289"/>
  </p:sldMasterIdLst>
  <p:sldIdLst>
    <p:sldId xmlns:r="http://schemas.openxmlformats.org/officeDocument/2006/relationships" id="256" r:id="Rbc5078288b8e4fab"/>
    <p:sldId xmlns:r="http://schemas.openxmlformats.org/officeDocument/2006/relationships" id="257" r:id="R8d4211ee58ea4cbe"/>
    <p:sldId xmlns:r="http://schemas.openxmlformats.org/officeDocument/2006/relationships" id="258" r:id="Ra2e909967e0f4118"/>
    <p:sldId xmlns:r="http://schemas.openxmlformats.org/officeDocument/2006/relationships" id="259" r:id="Rc8f33ec2e5734c76"/>
    <p:sldId xmlns:r="http://schemas.openxmlformats.org/officeDocument/2006/relationships" id="260" r:id="Rcc66b3949a374ef7"/>
    <p:sldId xmlns:r="http://schemas.openxmlformats.org/officeDocument/2006/relationships" id="261" r:id="R6ccae0c54cec402d"/>
    <p:sldId xmlns:r="http://schemas.openxmlformats.org/officeDocument/2006/relationships" id="262" r:id="R9699a9fa8398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992d09a9c4289" /><Relationship Type="http://schemas.openxmlformats.org/officeDocument/2006/relationships/slide" Target="/ppt/slides/slide1.xml" Id="Rbc5078288b8e4fab" /><Relationship Type="http://schemas.openxmlformats.org/officeDocument/2006/relationships/slide" Target="/ppt/slides/slide2.xml" Id="R8d4211ee58ea4cbe" /><Relationship Type="http://schemas.openxmlformats.org/officeDocument/2006/relationships/slide" Target="/ppt/slides/slide3.xml" Id="Ra2e909967e0f4118" /><Relationship Type="http://schemas.openxmlformats.org/officeDocument/2006/relationships/slide" Target="/ppt/slides/slide4.xml" Id="Rc8f33ec2e5734c76" /><Relationship Type="http://schemas.openxmlformats.org/officeDocument/2006/relationships/slide" Target="/ppt/slides/slide5.xml" Id="Rcc66b3949a374ef7" /><Relationship Type="http://schemas.openxmlformats.org/officeDocument/2006/relationships/slide" Target="/ppt/slides/slide6.xml" Id="R6ccae0c54cec402d" /><Relationship Type="http://schemas.openxmlformats.org/officeDocument/2006/relationships/slide" Target="/ppt/slides/slide7.xml" Id="R9699a9fa8398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b9df68b1ef49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8df0935074a75" /><Relationship Type="http://schemas.openxmlformats.org/officeDocument/2006/relationships/theme" Target="/ppt/slideMasters/theme/theme1.xml" Id="Rac342bb70aaa47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8df0935074a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2cd01a5ec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9277be82a47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205561ab044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ed40fddb347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04bdf963b46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1e7bf246040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e6b82846c46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AKROBAT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AKROBAT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3 555 699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25 546 006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25 612 516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RYDLAND MALTERUD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Heggeliveien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989 703 072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AKROBAT INVEST AS</a:t>
            </a:r>
          </a:p>
        </p:txBody>
      </p:sp>
    </p:spTree>
  </p:cSld>
  <p:clrMapOvr>
    <a:masterClrMapping xmlns:a="http://schemas.openxmlformats.org/drawingml/2006/main"/>
  </p:clrMapOvr>
</p:sld>
</file>