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9163f819e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9db7d069541ba"/>
  </p:sldMasterIdLst>
  <p:sldIdLst>
    <p:sldId xmlns:r="http://schemas.openxmlformats.org/officeDocument/2006/relationships" id="256" r:id="R011cc985830640f7"/>
    <p:sldId xmlns:r="http://schemas.openxmlformats.org/officeDocument/2006/relationships" id="257" r:id="R1a81d9407df742b0"/>
    <p:sldId xmlns:r="http://schemas.openxmlformats.org/officeDocument/2006/relationships" id="258" r:id="R8e00e579f0a54cdb"/>
    <p:sldId xmlns:r="http://schemas.openxmlformats.org/officeDocument/2006/relationships" id="259" r:id="R0283437e818a42ae"/>
    <p:sldId xmlns:r="http://schemas.openxmlformats.org/officeDocument/2006/relationships" id="260" r:id="Rdce5c8ca5b834e1d"/>
    <p:sldId xmlns:r="http://schemas.openxmlformats.org/officeDocument/2006/relationships" id="261" r:id="Rf723a88f4c2c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9db7d069541ba" /><Relationship Type="http://schemas.openxmlformats.org/officeDocument/2006/relationships/slide" Target="/ppt/slides/slide1.xml" Id="R011cc985830640f7" /><Relationship Type="http://schemas.openxmlformats.org/officeDocument/2006/relationships/slide" Target="/ppt/slides/slide2.xml" Id="R1a81d9407df742b0" /><Relationship Type="http://schemas.openxmlformats.org/officeDocument/2006/relationships/slide" Target="/ppt/slides/slide3.xml" Id="R8e00e579f0a54cdb" /><Relationship Type="http://schemas.openxmlformats.org/officeDocument/2006/relationships/slide" Target="/ppt/slides/slide4.xml" Id="R0283437e818a42ae" /><Relationship Type="http://schemas.openxmlformats.org/officeDocument/2006/relationships/slide" Target="/ppt/slides/slide5.xml" Id="Rdce5c8ca5b834e1d" /><Relationship Type="http://schemas.openxmlformats.org/officeDocument/2006/relationships/slide" Target="/ppt/slides/slide6.xml" Id="Rf723a88f4c2c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b80d943c8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c522529c4895" /><Relationship Type="http://schemas.openxmlformats.org/officeDocument/2006/relationships/theme" Target="/ppt/slideMasters/theme/theme1.xml" Id="R34f960351b2a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1c522529c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51da48b9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68809fa2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139c971b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bbd79aee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c20fda37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89290ccc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