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2c56b7b96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3248fec83460b"/>
  </p:sldMasterIdLst>
  <p:sldIdLst>
    <p:sldId xmlns:r="http://schemas.openxmlformats.org/officeDocument/2006/relationships" id="256" r:id="Rd59cbe56f41e4158"/>
    <p:sldId xmlns:r="http://schemas.openxmlformats.org/officeDocument/2006/relationships" id="257" r:id="R2ab30a532ca54e92"/>
    <p:sldId xmlns:r="http://schemas.openxmlformats.org/officeDocument/2006/relationships" id="258" r:id="R7be8c16bbbf241e3"/>
    <p:sldId xmlns:r="http://schemas.openxmlformats.org/officeDocument/2006/relationships" id="259" r:id="R1b06f32ba5c747f2"/>
    <p:sldId xmlns:r="http://schemas.openxmlformats.org/officeDocument/2006/relationships" id="260" r:id="Re8bf82d1c4c3486f"/>
    <p:sldId xmlns:r="http://schemas.openxmlformats.org/officeDocument/2006/relationships" id="261" r:id="R09f1a8733cef4d44"/>
    <p:sldId xmlns:r="http://schemas.openxmlformats.org/officeDocument/2006/relationships" id="262" r:id="R92112418dea2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3248fec83460b" /><Relationship Type="http://schemas.openxmlformats.org/officeDocument/2006/relationships/slide" Target="/ppt/slides/slide1.xml" Id="Rd59cbe56f41e4158" /><Relationship Type="http://schemas.openxmlformats.org/officeDocument/2006/relationships/slide" Target="/ppt/slides/slide2.xml" Id="R2ab30a532ca54e92" /><Relationship Type="http://schemas.openxmlformats.org/officeDocument/2006/relationships/slide" Target="/ppt/slides/slide3.xml" Id="R7be8c16bbbf241e3" /><Relationship Type="http://schemas.openxmlformats.org/officeDocument/2006/relationships/slide" Target="/ppt/slides/slide4.xml" Id="R1b06f32ba5c747f2" /><Relationship Type="http://schemas.openxmlformats.org/officeDocument/2006/relationships/slide" Target="/ppt/slides/slide5.xml" Id="Re8bf82d1c4c3486f" /><Relationship Type="http://schemas.openxmlformats.org/officeDocument/2006/relationships/slide" Target="/ppt/slides/slide6.xml" Id="R09f1a8733cef4d44" /><Relationship Type="http://schemas.openxmlformats.org/officeDocument/2006/relationships/slide" Target="/ppt/slides/slide7.xml" Id="R92112418dea2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07a349b04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63196599f4c91" /><Relationship Type="http://schemas.openxmlformats.org/officeDocument/2006/relationships/theme" Target="/ppt/slideMasters/theme/theme1.xml" Id="R3cdd45d7f7bb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63196599f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e30e2fc3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cd4c8e6ea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9d8bf095043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910ec10c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f68d7b66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cb20466f9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2846aab72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