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a6be8cb6864e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efe1fe627d4cfc"/>
  </p:sldMasterIdLst>
  <p:sldIdLst>
    <p:sldId xmlns:r="http://schemas.openxmlformats.org/officeDocument/2006/relationships" id="256" r:id="R221cf0f13b9741cc"/>
    <p:sldId xmlns:r="http://schemas.openxmlformats.org/officeDocument/2006/relationships" id="257" r:id="R5ed80e10dd494e0a"/>
    <p:sldId xmlns:r="http://schemas.openxmlformats.org/officeDocument/2006/relationships" id="258" r:id="R63734cb7f4814eca"/>
    <p:sldId xmlns:r="http://schemas.openxmlformats.org/officeDocument/2006/relationships" id="259" r:id="R2546c1a2d17f4e25"/>
    <p:sldId xmlns:r="http://schemas.openxmlformats.org/officeDocument/2006/relationships" id="260" r:id="R6e261aa0e31f4615"/>
    <p:sldId xmlns:r="http://schemas.openxmlformats.org/officeDocument/2006/relationships" id="261" r:id="R4422e233c80a4006"/>
    <p:sldId xmlns:r="http://schemas.openxmlformats.org/officeDocument/2006/relationships" id="262" r:id="Rac2ccbadf4b940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efe1fe627d4cfc" /><Relationship Type="http://schemas.openxmlformats.org/officeDocument/2006/relationships/slide" Target="/ppt/slides/slide1.xml" Id="R221cf0f13b9741cc" /><Relationship Type="http://schemas.openxmlformats.org/officeDocument/2006/relationships/slide" Target="/ppt/slides/slide2.xml" Id="R5ed80e10dd494e0a" /><Relationship Type="http://schemas.openxmlformats.org/officeDocument/2006/relationships/slide" Target="/ppt/slides/slide3.xml" Id="R63734cb7f4814eca" /><Relationship Type="http://schemas.openxmlformats.org/officeDocument/2006/relationships/slide" Target="/ppt/slides/slide4.xml" Id="R2546c1a2d17f4e25" /><Relationship Type="http://schemas.openxmlformats.org/officeDocument/2006/relationships/slide" Target="/ppt/slides/slide5.xml" Id="R6e261aa0e31f4615" /><Relationship Type="http://schemas.openxmlformats.org/officeDocument/2006/relationships/slide" Target="/ppt/slides/slide6.xml" Id="R4422e233c80a4006" /><Relationship Type="http://schemas.openxmlformats.org/officeDocument/2006/relationships/slide" Target="/ppt/slides/slide7.xml" Id="Rac2ccbadf4b940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f4a52c4a9946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314fb047bf4b13" /><Relationship Type="http://schemas.openxmlformats.org/officeDocument/2006/relationships/theme" Target="/ppt/slideMasters/theme/theme1.xml" Id="Rd78ef3dee67f4e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314fb047bf4b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b894ece81f42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7a5e73951a46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8fee5bb35447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116434b5fe46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c7fd832bf140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0a47f57fde43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862710f4ce4f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ASKVOLL REKNESKAPSTENESTE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ASKVOLL REKNESKAPSTENESTE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ASKVOLL REKNESKAPSTENESTE AS ble etablert [år] og holder til i Askvoll.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ASKVOLL REKNESKAPSTENESTE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ASKVOLL REKNESKAPSTENESTE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ASKVOLL REKNESKAPSTENESTE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7 552 946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1 139 656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931 692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1 614 572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3 575 075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ASKVOLL REKNESKAPSTENESTE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IGLAND SISSEL HEGE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ASKVOLL REKNESKAPSTENESTE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Askvollvegen 428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6980 Askvoll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73 00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989 775 758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ASKVOLL REKNESKAPSTENESTE AS</a:t>
            </a:r>
          </a:p>
        </p:txBody>
      </p:sp>
    </p:spTree>
  </p:cSld>
  <p:clrMapOvr>
    <a:masterClrMapping xmlns:a="http://schemas.openxmlformats.org/drawingml/2006/main"/>
  </p:clrMapOvr>
</p:sld>
</file>