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d9d7141c548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cd57275bc4de5"/>
  </p:sldMasterIdLst>
  <p:sldIdLst>
    <p:sldId xmlns:r="http://schemas.openxmlformats.org/officeDocument/2006/relationships" id="256" r:id="R249e58b6f862487a"/>
    <p:sldId xmlns:r="http://schemas.openxmlformats.org/officeDocument/2006/relationships" id="257" r:id="Rcf5af7610b8f4ca0"/>
    <p:sldId xmlns:r="http://schemas.openxmlformats.org/officeDocument/2006/relationships" id="258" r:id="Rff34a45d6da5457b"/>
    <p:sldId xmlns:r="http://schemas.openxmlformats.org/officeDocument/2006/relationships" id="259" r:id="Ra58af75a3af642aa"/>
    <p:sldId xmlns:r="http://schemas.openxmlformats.org/officeDocument/2006/relationships" id="260" r:id="R2130c37bdd3b406d"/>
    <p:sldId xmlns:r="http://schemas.openxmlformats.org/officeDocument/2006/relationships" id="261" r:id="Rb79bd226001a42e3"/>
    <p:sldId xmlns:r="http://schemas.openxmlformats.org/officeDocument/2006/relationships" id="262" r:id="R2ff27c1aba494b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cd57275bc4de5" /><Relationship Type="http://schemas.openxmlformats.org/officeDocument/2006/relationships/slide" Target="/ppt/slides/slide1.xml" Id="R249e58b6f862487a" /><Relationship Type="http://schemas.openxmlformats.org/officeDocument/2006/relationships/slide" Target="/ppt/slides/slide2.xml" Id="Rcf5af7610b8f4ca0" /><Relationship Type="http://schemas.openxmlformats.org/officeDocument/2006/relationships/slide" Target="/ppt/slides/slide3.xml" Id="Rff34a45d6da5457b" /><Relationship Type="http://schemas.openxmlformats.org/officeDocument/2006/relationships/slide" Target="/ppt/slides/slide4.xml" Id="Ra58af75a3af642aa" /><Relationship Type="http://schemas.openxmlformats.org/officeDocument/2006/relationships/slide" Target="/ppt/slides/slide5.xml" Id="R2130c37bdd3b406d" /><Relationship Type="http://schemas.openxmlformats.org/officeDocument/2006/relationships/slide" Target="/ppt/slides/slide6.xml" Id="Rb79bd226001a42e3" /><Relationship Type="http://schemas.openxmlformats.org/officeDocument/2006/relationships/slide" Target="/ppt/slides/slide7.xml" Id="R2ff27c1aba494b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855a5602d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4f5e6fffa47ed" /><Relationship Type="http://schemas.openxmlformats.org/officeDocument/2006/relationships/theme" Target="/ppt/slideMasters/theme/theme1.xml" Id="R907859d70e854b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4f5e6fffa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ff585668d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c54e62ab6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1398f3703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69758193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e84a32c3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2a65d6b824a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4ef7f255045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TIV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GRANBY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989 829 459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TIV AS</a:t>
            </a:r>
          </a:p>
        </p:txBody>
      </p:sp>
    </p:spTree>
  </p:cSld>
  <p:clrMapOvr>
    <a:masterClrMapping xmlns:a="http://schemas.openxmlformats.org/drawingml/2006/main"/>
  </p:clrMapOvr>
</p:sld>
</file>