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f4e25cbd5749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b6a2e9b94d4de3"/>
  </p:sldMasterIdLst>
  <p:sldIdLst>
    <p:sldId xmlns:r="http://schemas.openxmlformats.org/officeDocument/2006/relationships" id="256" r:id="R67df222730be494a"/>
    <p:sldId xmlns:r="http://schemas.openxmlformats.org/officeDocument/2006/relationships" id="257" r:id="Rdac8a34beeeb4f84"/>
    <p:sldId xmlns:r="http://schemas.openxmlformats.org/officeDocument/2006/relationships" id="258" r:id="R3874b82aa181480d"/>
    <p:sldId xmlns:r="http://schemas.openxmlformats.org/officeDocument/2006/relationships" id="259" r:id="R9646a07c530a4349"/>
    <p:sldId xmlns:r="http://schemas.openxmlformats.org/officeDocument/2006/relationships" id="260" r:id="R203e31139227456d"/>
    <p:sldId xmlns:r="http://schemas.openxmlformats.org/officeDocument/2006/relationships" id="261" r:id="Rd58f374ff9af4725"/>
    <p:sldId xmlns:r="http://schemas.openxmlformats.org/officeDocument/2006/relationships" id="262" r:id="Rff86e76c705a42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6a2e9b94d4de3" /><Relationship Type="http://schemas.openxmlformats.org/officeDocument/2006/relationships/slide" Target="/ppt/slides/slide1.xml" Id="R67df222730be494a" /><Relationship Type="http://schemas.openxmlformats.org/officeDocument/2006/relationships/slide" Target="/ppt/slides/slide2.xml" Id="Rdac8a34beeeb4f84" /><Relationship Type="http://schemas.openxmlformats.org/officeDocument/2006/relationships/slide" Target="/ppt/slides/slide3.xml" Id="R3874b82aa181480d" /><Relationship Type="http://schemas.openxmlformats.org/officeDocument/2006/relationships/slide" Target="/ppt/slides/slide4.xml" Id="R9646a07c530a4349" /><Relationship Type="http://schemas.openxmlformats.org/officeDocument/2006/relationships/slide" Target="/ppt/slides/slide5.xml" Id="R203e31139227456d" /><Relationship Type="http://schemas.openxmlformats.org/officeDocument/2006/relationships/slide" Target="/ppt/slides/slide6.xml" Id="Rd58f374ff9af4725" /><Relationship Type="http://schemas.openxmlformats.org/officeDocument/2006/relationships/slide" Target="/ppt/slides/slide7.xml" Id="Rff86e76c705a42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d7390efed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92693845c40ac" /><Relationship Type="http://schemas.openxmlformats.org/officeDocument/2006/relationships/theme" Target="/ppt/slideMasters/theme/theme1.xml" Id="Rc13d69d802ac48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c92693845c40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437c1875b4a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5bbb8fbd54f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7ce13705a46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e513027a043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20a0d08dc4b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8b533458749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8eed8acf7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VIKEN-GRUPPEN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VIKEN-GRUPPEN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137 723 000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245 569 000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NEUMÜLLER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 CONSULTING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989 840 045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