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c3c054a5aa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c386852344567"/>
  </p:sldMasterIdLst>
  <p:sldIdLst>
    <p:sldId xmlns:r="http://schemas.openxmlformats.org/officeDocument/2006/relationships" id="256" r:id="R802d85c7d66f4b40"/>
    <p:sldId xmlns:r="http://schemas.openxmlformats.org/officeDocument/2006/relationships" id="257" r:id="R6acfb4f7c8ea49c4"/>
    <p:sldId xmlns:r="http://schemas.openxmlformats.org/officeDocument/2006/relationships" id="258" r:id="R1232903a6f454fee"/>
    <p:sldId xmlns:r="http://schemas.openxmlformats.org/officeDocument/2006/relationships" id="259" r:id="R5cc74c76f14449d9"/>
    <p:sldId xmlns:r="http://schemas.openxmlformats.org/officeDocument/2006/relationships" id="260" r:id="R86ecfa44bdc14326"/>
    <p:sldId xmlns:r="http://schemas.openxmlformats.org/officeDocument/2006/relationships" id="261" r:id="Rca5b6dd87c3343af"/>
    <p:sldId xmlns:r="http://schemas.openxmlformats.org/officeDocument/2006/relationships" id="262" r:id="R42e294b85a0f41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c386852344567" /><Relationship Type="http://schemas.openxmlformats.org/officeDocument/2006/relationships/slide" Target="/ppt/slides/slide1.xml" Id="R802d85c7d66f4b40" /><Relationship Type="http://schemas.openxmlformats.org/officeDocument/2006/relationships/slide" Target="/ppt/slides/slide2.xml" Id="R6acfb4f7c8ea49c4" /><Relationship Type="http://schemas.openxmlformats.org/officeDocument/2006/relationships/slide" Target="/ppt/slides/slide3.xml" Id="R1232903a6f454fee" /><Relationship Type="http://schemas.openxmlformats.org/officeDocument/2006/relationships/slide" Target="/ppt/slides/slide4.xml" Id="R5cc74c76f14449d9" /><Relationship Type="http://schemas.openxmlformats.org/officeDocument/2006/relationships/slide" Target="/ppt/slides/slide5.xml" Id="R86ecfa44bdc14326" /><Relationship Type="http://schemas.openxmlformats.org/officeDocument/2006/relationships/slide" Target="/ppt/slides/slide6.xml" Id="Rca5b6dd87c3343af" /><Relationship Type="http://schemas.openxmlformats.org/officeDocument/2006/relationships/slide" Target="/ppt/slides/slide7.xml" Id="R42e294b85a0f41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19589a0e2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53ce0ffe9438f" /><Relationship Type="http://schemas.openxmlformats.org/officeDocument/2006/relationships/theme" Target="/ppt/slideMasters/theme/theme1.xml" Id="R3c55eec0aa6a48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353ce0ffe943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e92032ff44f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1a69b344a44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109c79f70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0b0a64cc6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aaa5ca12e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24ba1299c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1ff2ff46d4c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SKJAKER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ADVISORY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4 810 799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16 855 788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24 132 483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OLE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Brantenborgveien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ocs@cardopartners.com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