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483a4a4582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74df004b1349d5"/>
  </p:sldMasterIdLst>
  <p:sldIdLst>
    <p:sldId xmlns:r="http://schemas.openxmlformats.org/officeDocument/2006/relationships" id="256" r:id="Rbcfd598a35dc4ee1"/>
    <p:sldId xmlns:r="http://schemas.openxmlformats.org/officeDocument/2006/relationships" id="257" r:id="Rd8490ff55e1b47a5"/>
    <p:sldId xmlns:r="http://schemas.openxmlformats.org/officeDocument/2006/relationships" id="258" r:id="R5956725fcf5f480b"/>
    <p:sldId xmlns:r="http://schemas.openxmlformats.org/officeDocument/2006/relationships" id="259" r:id="Rd04627811b2f4f3d"/>
    <p:sldId xmlns:r="http://schemas.openxmlformats.org/officeDocument/2006/relationships" id="260" r:id="Rbe183bb702ca4a29"/>
    <p:sldId xmlns:r="http://schemas.openxmlformats.org/officeDocument/2006/relationships" id="261" r:id="Re66062b239e442b7"/>
    <p:sldId xmlns:r="http://schemas.openxmlformats.org/officeDocument/2006/relationships" id="262" r:id="R5a94134601c4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74df004b1349d5" /><Relationship Type="http://schemas.openxmlformats.org/officeDocument/2006/relationships/slide" Target="/ppt/slides/slide1.xml" Id="Rbcfd598a35dc4ee1" /><Relationship Type="http://schemas.openxmlformats.org/officeDocument/2006/relationships/slide" Target="/ppt/slides/slide2.xml" Id="Rd8490ff55e1b47a5" /><Relationship Type="http://schemas.openxmlformats.org/officeDocument/2006/relationships/slide" Target="/ppt/slides/slide3.xml" Id="R5956725fcf5f480b" /><Relationship Type="http://schemas.openxmlformats.org/officeDocument/2006/relationships/slide" Target="/ppt/slides/slide4.xml" Id="Rd04627811b2f4f3d" /><Relationship Type="http://schemas.openxmlformats.org/officeDocument/2006/relationships/slide" Target="/ppt/slides/slide5.xml" Id="Rbe183bb702ca4a29" /><Relationship Type="http://schemas.openxmlformats.org/officeDocument/2006/relationships/slide" Target="/ppt/slides/slide6.xml" Id="Re66062b239e442b7" /><Relationship Type="http://schemas.openxmlformats.org/officeDocument/2006/relationships/slide" Target="/ppt/slides/slide7.xml" Id="R5a94134601c4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d0d8a0d9c47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d3eebf5a246e6" /><Relationship Type="http://schemas.openxmlformats.org/officeDocument/2006/relationships/theme" Target="/ppt/slideMasters/theme/theme1.xml" Id="R889baaf81d0147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3d3eebf5a246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8238098cc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eb1c70f0145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2051d9a6443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cb5beacd143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739c4616a4e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d3cf25e23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4827cb056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 INVEST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2 308 911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8 770 434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8 789 021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AARØ HALLVARD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989 897 926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 INVEST AS</a:t>
            </a:r>
          </a:p>
        </p:txBody>
      </p:sp>
    </p:spTree>
  </p:cSld>
  <p:clrMapOvr>
    <a:masterClrMapping xmlns:a="http://schemas.openxmlformats.org/drawingml/2006/main"/>
  </p:clrMapOvr>
</p:sld>
</file>